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36" r:id="rId2"/>
    <p:sldId id="404" r:id="rId3"/>
    <p:sldId id="322" r:id="rId4"/>
    <p:sldId id="484" r:id="rId5"/>
    <p:sldId id="485" r:id="rId6"/>
    <p:sldId id="472" r:id="rId7"/>
    <p:sldId id="476" r:id="rId8"/>
    <p:sldId id="433" r:id="rId9"/>
    <p:sldId id="473" r:id="rId10"/>
    <p:sldId id="502" r:id="rId11"/>
    <p:sldId id="503" r:id="rId12"/>
    <p:sldId id="479" r:id="rId13"/>
    <p:sldId id="499" r:id="rId14"/>
    <p:sldId id="490" r:id="rId15"/>
    <p:sldId id="491" r:id="rId16"/>
    <p:sldId id="478" r:id="rId17"/>
    <p:sldId id="486" r:id="rId18"/>
    <p:sldId id="487" r:id="rId19"/>
    <p:sldId id="488" r:id="rId20"/>
    <p:sldId id="489" r:id="rId21"/>
    <p:sldId id="482" r:id="rId22"/>
    <p:sldId id="483" r:id="rId23"/>
    <p:sldId id="405" r:id="rId24"/>
    <p:sldId id="424" r:id="rId25"/>
    <p:sldId id="492" r:id="rId26"/>
    <p:sldId id="493" r:id="rId27"/>
    <p:sldId id="494" r:id="rId28"/>
    <p:sldId id="474" r:id="rId29"/>
    <p:sldId id="495" r:id="rId30"/>
    <p:sldId id="500" r:id="rId31"/>
    <p:sldId id="501" r:id="rId32"/>
    <p:sldId id="475" r:id="rId33"/>
    <p:sldId id="496" r:id="rId34"/>
    <p:sldId id="498" r:id="rId35"/>
    <p:sldId id="497" r:id="rId36"/>
    <p:sldId id="464" r:id="rId37"/>
    <p:sldId id="504" r:id="rId38"/>
  </p:sldIdLst>
  <p:sldSz cx="9144000" cy="5143500" type="screen16x9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0595D"/>
    <a:srgbClr val="F4EFE9"/>
    <a:srgbClr val="6B8866"/>
    <a:srgbClr val="5B795B"/>
    <a:srgbClr val="5AAD9E"/>
    <a:srgbClr val="256C81"/>
    <a:srgbClr val="F1F8F1"/>
    <a:srgbClr val="F7FCF6"/>
    <a:srgbClr val="D2F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2035F-0FE5-4215-9E1B-AC39D92EE89E}" v="471" dt="2025-06-29T13:57:07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5" autoAdjust="0"/>
    <p:restoredTop sz="63473" autoAdjust="0"/>
  </p:normalViewPr>
  <p:slideViewPr>
    <p:cSldViewPr>
      <p:cViewPr varScale="1">
        <p:scale>
          <a:sx n="74" d="100"/>
          <a:sy n="74" d="100"/>
        </p:scale>
        <p:origin x="1617" y="36"/>
      </p:cViewPr>
      <p:guideLst>
        <p:guide pos="2880"/>
        <p:guide orient="horz" pos="16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94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92715551@qq.com" userId="116eb5edd4b77e3b" providerId="LiveId" clId="{04A2035F-0FE5-4215-9E1B-AC39D92EE89E}"/>
    <pc:docChg chg="undo redo custSel addSld delSld modSld sldOrd">
      <pc:chgData name="1992715551@qq.com" userId="116eb5edd4b77e3b" providerId="LiveId" clId="{04A2035F-0FE5-4215-9E1B-AC39D92EE89E}" dt="2025-06-29T14:36:58.899" v="5978" actId="5793"/>
      <pc:docMkLst>
        <pc:docMk/>
      </pc:docMkLst>
      <pc:sldChg chg="modSp mod modAnim">
        <pc:chgData name="1992715551@qq.com" userId="116eb5edd4b77e3b" providerId="LiveId" clId="{04A2035F-0FE5-4215-9E1B-AC39D92EE89E}" dt="2025-06-29T06:25:29.976" v="286" actId="1076"/>
        <pc:sldMkLst>
          <pc:docMk/>
          <pc:sldMk cId="0" sldId="322"/>
        </pc:sldMkLst>
        <pc:spChg chg="mod">
          <ac:chgData name="1992715551@qq.com" userId="116eb5edd4b77e3b" providerId="LiveId" clId="{04A2035F-0FE5-4215-9E1B-AC39D92EE89E}" dt="2025-06-29T06:25:00.162" v="224" actId="1076"/>
          <ac:spMkLst>
            <pc:docMk/>
            <pc:sldMk cId="0" sldId="322"/>
            <ac:spMk id="53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6:25:29.976" v="286" actId="1076"/>
          <ac:spMkLst>
            <pc:docMk/>
            <pc:sldMk cId="0" sldId="322"/>
            <ac:spMk id="54" creationId="{00000000-0000-0000-0000-000000000000}"/>
          </ac:spMkLst>
        </pc:spChg>
      </pc:sldChg>
      <pc:sldChg chg="delSp modSp mod delAnim">
        <pc:chgData name="1992715551@qq.com" userId="116eb5edd4b77e3b" providerId="LiveId" clId="{04A2035F-0FE5-4215-9E1B-AC39D92EE89E}" dt="2025-06-29T06:24:39.096" v="196" actId="20577"/>
        <pc:sldMkLst>
          <pc:docMk/>
          <pc:sldMk cId="0" sldId="404"/>
        </pc:sldMkLst>
        <pc:spChg chg="mod">
          <ac:chgData name="1992715551@qq.com" userId="116eb5edd4b77e3b" providerId="LiveId" clId="{04A2035F-0FE5-4215-9E1B-AC39D92EE89E}" dt="2025-06-29T06:24:33.517" v="194" actId="20577"/>
          <ac:spMkLst>
            <pc:docMk/>
            <pc:sldMk cId="0" sldId="404"/>
            <ac:spMk id="14" creationId="{460753BC-5A2D-9BA6-A92D-E28C1B107052}"/>
          </ac:spMkLst>
        </pc:spChg>
        <pc:spChg chg="mod">
          <ac:chgData name="1992715551@qq.com" userId="116eb5edd4b77e3b" providerId="LiveId" clId="{04A2035F-0FE5-4215-9E1B-AC39D92EE89E}" dt="2025-06-29T06:24:39.096" v="196" actId="20577"/>
          <ac:spMkLst>
            <pc:docMk/>
            <pc:sldMk cId="0" sldId="404"/>
            <ac:spMk id="19" creationId="{D3F3E38B-0AA0-2A7F-66EB-400D5F13FA17}"/>
          </ac:spMkLst>
        </pc:spChg>
        <pc:spChg chg="mod">
          <ac:chgData name="1992715551@qq.com" userId="116eb5edd4b77e3b" providerId="LiveId" clId="{04A2035F-0FE5-4215-9E1B-AC39D92EE89E}" dt="2025-06-29T06:23:47.541" v="163" actId="20577"/>
          <ac:spMkLst>
            <pc:docMk/>
            <pc:sldMk cId="0" sldId="404"/>
            <ac:spMk id="40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6:24:03.630" v="184" actId="20577"/>
          <ac:spMkLst>
            <pc:docMk/>
            <pc:sldMk cId="0" sldId="404"/>
            <ac:spMk id="65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4:51:36.102" v="52" actId="20577"/>
          <ac:spMkLst>
            <pc:docMk/>
            <pc:sldMk cId="0" sldId="404"/>
            <ac:spMk id="70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6:24:28.974" v="190" actId="20577"/>
          <ac:spMkLst>
            <pc:docMk/>
            <pc:sldMk cId="0" sldId="404"/>
            <ac:spMk id="72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6:24:31.137" v="192" actId="20577"/>
          <ac:spMkLst>
            <pc:docMk/>
            <pc:sldMk cId="0" sldId="404"/>
            <ac:spMk id="77" creationId="{00000000-0000-0000-0000-000000000000}"/>
          </ac:spMkLst>
        </pc:spChg>
        <pc:grpChg chg="del">
          <ac:chgData name="1992715551@qq.com" userId="116eb5edd4b77e3b" providerId="LiveId" clId="{04A2035F-0FE5-4215-9E1B-AC39D92EE89E}" dt="2025-06-29T06:24:06.676" v="185" actId="478"/>
          <ac:grpSpMkLst>
            <pc:docMk/>
            <pc:sldMk cId="0" sldId="404"/>
            <ac:grpSpMk id="63" creationId="{00000000-0000-0000-0000-000000000000}"/>
          </ac:grpSpMkLst>
        </pc:grpChg>
        <pc:grpChg chg="mod">
          <ac:chgData name="1992715551@qq.com" userId="116eb5edd4b77e3b" providerId="LiveId" clId="{04A2035F-0FE5-4215-9E1B-AC39D92EE89E}" dt="2025-06-29T06:24:21.313" v="187" actId="1076"/>
          <ac:grpSpMkLst>
            <pc:docMk/>
            <pc:sldMk cId="0" sldId="404"/>
            <ac:grpSpMk id="68" creationId="{00000000-0000-0000-0000-000000000000}"/>
          </ac:grpSpMkLst>
        </pc:grpChg>
        <pc:grpChg chg="mod">
          <ac:chgData name="1992715551@qq.com" userId="116eb5edd4b77e3b" providerId="LiveId" clId="{04A2035F-0FE5-4215-9E1B-AC39D92EE89E}" dt="2025-06-29T06:24:25.257" v="188" actId="1076"/>
          <ac:grpSpMkLst>
            <pc:docMk/>
            <pc:sldMk cId="0" sldId="404"/>
            <ac:grpSpMk id="73" creationId="{00000000-0000-0000-0000-000000000000}"/>
          </ac:grpSpMkLst>
        </pc:grpChg>
      </pc:sldChg>
      <pc:sldChg chg="modSp add del mod modAnim">
        <pc:chgData name="1992715551@qq.com" userId="116eb5edd4b77e3b" providerId="LiveId" clId="{04A2035F-0FE5-4215-9E1B-AC39D92EE89E}" dt="2025-06-29T10:09:26.485" v="3688"/>
        <pc:sldMkLst>
          <pc:docMk/>
          <pc:sldMk cId="0" sldId="405"/>
        </pc:sldMkLst>
        <pc:spChg chg="mod">
          <ac:chgData name="1992715551@qq.com" userId="116eb5edd4b77e3b" providerId="LiveId" clId="{04A2035F-0FE5-4215-9E1B-AC39D92EE89E}" dt="2025-06-29T07:28:38.644" v="1400" actId="20577"/>
          <ac:spMkLst>
            <pc:docMk/>
            <pc:sldMk cId="0" sldId="405"/>
            <ac:spMk id="30" creationId="{00000000-0000-0000-0000-000000000000}"/>
          </ac:spMkLst>
        </pc:spChg>
      </pc:sldChg>
      <pc:sldChg chg="del">
        <pc:chgData name="1992715551@qq.com" userId="116eb5edd4b77e3b" providerId="LiveId" clId="{04A2035F-0FE5-4215-9E1B-AC39D92EE89E}" dt="2025-06-29T06:44:45.024" v="553" actId="47"/>
        <pc:sldMkLst>
          <pc:docMk/>
          <pc:sldMk cId="0" sldId="414"/>
        </pc:sldMkLst>
      </pc:sldChg>
      <pc:sldChg chg="modSp del mod ord">
        <pc:chgData name="1992715551@qq.com" userId="116eb5edd4b77e3b" providerId="LiveId" clId="{04A2035F-0FE5-4215-9E1B-AC39D92EE89E}" dt="2025-06-29T07:47:41.317" v="1484" actId="47"/>
        <pc:sldMkLst>
          <pc:docMk/>
          <pc:sldMk cId="0" sldId="415"/>
        </pc:sldMkLst>
        <pc:spChg chg="mod">
          <ac:chgData name="1992715551@qq.com" userId="116eb5edd4b77e3b" providerId="LiveId" clId="{04A2035F-0FE5-4215-9E1B-AC39D92EE89E}" dt="2025-06-29T06:30:06.964" v="301" actId="14100"/>
          <ac:spMkLst>
            <pc:docMk/>
            <pc:sldMk cId="0" sldId="415"/>
            <ac:spMk id="37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6:30:48.908" v="317" actId="6549"/>
          <ac:spMkLst>
            <pc:docMk/>
            <pc:sldMk cId="0" sldId="415"/>
            <ac:spMk id="68" creationId="{00000000-0000-0000-0000-000000000000}"/>
          </ac:spMkLst>
        </pc:spChg>
      </pc:sldChg>
      <pc:sldChg chg="del">
        <pc:chgData name="1992715551@qq.com" userId="116eb5edd4b77e3b" providerId="LiveId" clId="{04A2035F-0FE5-4215-9E1B-AC39D92EE89E}" dt="2025-06-29T06:44:47.316" v="560" actId="47"/>
        <pc:sldMkLst>
          <pc:docMk/>
          <pc:sldMk cId="0" sldId="418"/>
        </pc:sldMkLst>
      </pc:sldChg>
      <pc:sldChg chg="del">
        <pc:chgData name="1992715551@qq.com" userId="116eb5edd4b77e3b" providerId="LiveId" clId="{04A2035F-0FE5-4215-9E1B-AC39D92EE89E}" dt="2025-06-29T06:44:47.493" v="561" actId="47"/>
        <pc:sldMkLst>
          <pc:docMk/>
          <pc:sldMk cId="0" sldId="419"/>
        </pc:sldMkLst>
      </pc:sldChg>
      <pc:sldChg chg="del">
        <pc:chgData name="1992715551@qq.com" userId="116eb5edd4b77e3b" providerId="LiveId" clId="{04A2035F-0FE5-4215-9E1B-AC39D92EE89E}" dt="2025-06-29T06:29:49.415" v="300" actId="47"/>
        <pc:sldMkLst>
          <pc:docMk/>
          <pc:sldMk cId="0" sldId="422"/>
        </pc:sldMkLst>
      </pc:sldChg>
      <pc:sldChg chg="del">
        <pc:chgData name="1992715551@qq.com" userId="116eb5edd4b77e3b" providerId="LiveId" clId="{04A2035F-0FE5-4215-9E1B-AC39D92EE89E}" dt="2025-06-29T06:44:47.705" v="562" actId="47"/>
        <pc:sldMkLst>
          <pc:docMk/>
          <pc:sldMk cId="0" sldId="423"/>
        </pc:sldMkLst>
      </pc:sldChg>
      <pc:sldChg chg="modSp add del mod">
        <pc:chgData name="1992715551@qq.com" userId="116eb5edd4b77e3b" providerId="LiveId" clId="{04A2035F-0FE5-4215-9E1B-AC39D92EE89E}" dt="2025-06-29T07:28:51.679" v="1401" actId="1076"/>
        <pc:sldMkLst>
          <pc:docMk/>
          <pc:sldMk cId="0" sldId="424"/>
        </pc:sldMkLst>
        <pc:picChg chg="mod">
          <ac:chgData name="1992715551@qq.com" userId="116eb5edd4b77e3b" providerId="LiveId" clId="{04A2035F-0FE5-4215-9E1B-AC39D92EE89E}" dt="2025-06-29T07:28:51.679" v="1401" actId="1076"/>
          <ac:picMkLst>
            <pc:docMk/>
            <pc:sldMk cId="0" sldId="424"/>
            <ac:picMk id="57" creationId="{927ECC25-BE54-5C0E-9B1F-662DC6C2FAB3}"/>
          </ac:picMkLst>
        </pc:picChg>
      </pc:sldChg>
      <pc:sldChg chg="del">
        <pc:chgData name="1992715551@qq.com" userId="116eb5edd4b77e3b" providerId="LiveId" clId="{04A2035F-0FE5-4215-9E1B-AC39D92EE89E}" dt="2025-06-29T06:44:43.084" v="551" actId="47"/>
        <pc:sldMkLst>
          <pc:docMk/>
          <pc:sldMk cId="0" sldId="425"/>
        </pc:sldMkLst>
      </pc:sldChg>
      <pc:sldChg chg="del">
        <pc:chgData name="1992715551@qq.com" userId="116eb5edd4b77e3b" providerId="LiveId" clId="{04A2035F-0FE5-4215-9E1B-AC39D92EE89E}" dt="2025-06-29T06:44:42.282" v="550" actId="47"/>
        <pc:sldMkLst>
          <pc:docMk/>
          <pc:sldMk cId="0" sldId="426"/>
        </pc:sldMkLst>
      </pc:sldChg>
      <pc:sldChg chg="del">
        <pc:chgData name="1992715551@qq.com" userId="116eb5edd4b77e3b" providerId="LiveId" clId="{04A2035F-0FE5-4215-9E1B-AC39D92EE89E}" dt="2025-06-29T04:51:16.716" v="40" actId="47"/>
        <pc:sldMkLst>
          <pc:docMk/>
          <pc:sldMk cId="0" sldId="427"/>
        </pc:sldMkLst>
      </pc:sldChg>
      <pc:sldChg chg="del">
        <pc:chgData name="1992715551@qq.com" userId="116eb5edd4b77e3b" providerId="LiveId" clId="{04A2035F-0FE5-4215-9E1B-AC39D92EE89E}" dt="2025-06-29T06:44:45.611" v="554" actId="47"/>
        <pc:sldMkLst>
          <pc:docMk/>
          <pc:sldMk cId="0" sldId="428"/>
        </pc:sldMkLst>
      </pc:sldChg>
      <pc:sldChg chg="del">
        <pc:chgData name="1992715551@qq.com" userId="116eb5edd4b77e3b" providerId="LiveId" clId="{04A2035F-0FE5-4215-9E1B-AC39D92EE89E}" dt="2025-06-29T06:30:36.935" v="307" actId="47"/>
        <pc:sldMkLst>
          <pc:docMk/>
          <pc:sldMk cId="0" sldId="430"/>
        </pc:sldMkLst>
      </pc:sldChg>
      <pc:sldChg chg="del">
        <pc:chgData name="1992715551@qq.com" userId="116eb5edd4b77e3b" providerId="LiveId" clId="{04A2035F-0FE5-4215-9E1B-AC39D92EE89E}" dt="2025-06-29T06:44:45.892" v="555" actId="47"/>
        <pc:sldMkLst>
          <pc:docMk/>
          <pc:sldMk cId="0" sldId="431"/>
        </pc:sldMkLst>
      </pc:sldChg>
      <pc:sldChg chg="del">
        <pc:chgData name="1992715551@qq.com" userId="116eb5edd4b77e3b" providerId="LiveId" clId="{04A2035F-0FE5-4215-9E1B-AC39D92EE89E}" dt="2025-06-29T06:44:46.344" v="556" actId="47"/>
        <pc:sldMkLst>
          <pc:docMk/>
          <pc:sldMk cId="0" sldId="432"/>
        </pc:sldMkLst>
      </pc:sldChg>
      <pc:sldChg chg="addSp delSp modSp mod ord">
        <pc:chgData name="1992715551@qq.com" userId="116eb5edd4b77e3b" providerId="LiveId" clId="{04A2035F-0FE5-4215-9E1B-AC39D92EE89E}" dt="2025-06-29T05:52:22.920" v="86" actId="20577"/>
        <pc:sldMkLst>
          <pc:docMk/>
          <pc:sldMk cId="0" sldId="433"/>
        </pc:sldMkLst>
        <pc:spChg chg="mod">
          <ac:chgData name="1992715551@qq.com" userId="116eb5edd4b77e3b" providerId="LiveId" clId="{04A2035F-0FE5-4215-9E1B-AC39D92EE89E}" dt="2025-06-29T05:52:22.920" v="86" actId="20577"/>
          <ac:spMkLst>
            <pc:docMk/>
            <pc:sldMk cId="0" sldId="433"/>
            <ac:spMk id="35" creationId="{00000000-0000-0000-0000-000000000000}"/>
          </ac:spMkLst>
        </pc:spChg>
        <pc:picChg chg="add del mod modCrop">
          <ac:chgData name="1992715551@qq.com" userId="116eb5edd4b77e3b" providerId="LiveId" clId="{04A2035F-0FE5-4215-9E1B-AC39D92EE89E}" dt="2025-06-29T04:48:25.307" v="22" actId="478"/>
          <ac:picMkLst>
            <pc:docMk/>
            <pc:sldMk cId="0" sldId="433"/>
            <ac:picMk id="4" creationId="{F5EA3EB2-158E-69FF-FF15-CADABD24C532}"/>
          </ac:picMkLst>
        </pc:picChg>
        <pc:picChg chg="add mod modCrop">
          <ac:chgData name="1992715551@qq.com" userId="116eb5edd4b77e3b" providerId="LiveId" clId="{04A2035F-0FE5-4215-9E1B-AC39D92EE89E}" dt="2025-06-29T04:48:52.978" v="29" actId="1076"/>
          <ac:picMkLst>
            <pc:docMk/>
            <pc:sldMk cId="0" sldId="433"/>
            <ac:picMk id="6" creationId="{0C92BAD8-FB80-48A7-D373-3D826DFF97D7}"/>
          </ac:picMkLst>
        </pc:picChg>
        <pc:picChg chg="del mod">
          <ac:chgData name="1992715551@qq.com" userId="116eb5edd4b77e3b" providerId="LiveId" clId="{04A2035F-0FE5-4215-9E1B-AC39D92EE89E}" dt="2025-06-29T04:44:26.247" v="4" actId="478"/>
          <ac:picMkLst>
            <pc:docMk/>
            <pc:sldMk cId="0" sldId="433"/>
            <ac:picMk id="42" creationId="{CA6AA7DD-EBA7-9D0C-D34C-611CB2683AE7}"/>
          </ac:picMkLst>
        </pc:picChg>
      </pc:sldChg>
      <pc:sldChg chg="del">
        <pc:chgData name="1992715551@qq.com" userId="116eb5edd4b77e3b" providerId="LiveId" clId="{04A2035F-0FE5-4215-9E1B-AC39D92EE89E}" dt="2025-06-29T06:44:47.126" v="559" actId="47"/>
        <pc:sldMkLst>
          <pc:docMk/>
          <pc:sldMk cId="0" sldId="434"/>
        </pc:sldMkLst>
      </pc:sldChg>
      <pc:sldChg chg="del">
        <pc:chgData name="1992715551@qq.com" userId="116eb5edd4b77e3b" providerId="LiveId" clId="{04A2035F-0FE5-4215-9E1B-AC39D92EE89E}" dt="2025-06-29T06:44:48.054" v="563" actId="47"/>
        <pc:sldMkLst>
          <pc:docMk/>
          <pc:sldMk cId="0" sldId="435"/>
        </pc:sldMkLst>
      </pc:sldChg>
      <pc:sldChg chg="modSp mod">
        <pc:chgData name="1992715551@qq.com" userId="116eb5edd4b77e3b" providerId="LiveId" clId="{04A2035F-0FE5-4215-9E1B-AC39D92EE89E}" dt="2025-06-29T10:05:53.182" v="3632" actId="14100"/>
        <pc:sldMkLst>
          <pc:docMk/>
          <pc:sldMk cId="0" sldId="436"/>
        </pc:sldMkLst>
        <pc:spChg chg="mod">
          <ac:chgData name="1992715551@qq.com" userId="116eb5edd4b77e3b" providerId="LiveId" clId="{04A2035F-0FE5-4215-9E1B-AC39D92EE89E}" dt="2025-06-29T10:05:53.182" v="3632" actId="14100"/>
          <ac:spMkLst>
            <pc:docMk/>
            <pc:sldMk cId="0" sldId="436"/>
            <ac:spMk id="10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10:05:35.706" v="3629" actId="207"/>
          <ac:spMkLst>
            <pc:docMk/>
            <pc:sldMk cId="0" sldId="436"/>
            <ac:spMk id="11" creationId="{00000000-0000-0000-0000-000000000000}"/>
          </ac:spMkLst>
        </pc:spChg>
      </pc:sldChg>
      <pc:sldChg chg="del">
        <pc:chgData name="1992715551@qq.com" userId="116eb5edd4b77e3b" providerId="LiveId" clId="{04A2035F-0FE5-4215-9E1B-AC39D92EE89E}" dt="2025-06-29T06:30:35.516" v="306" actId="47"/>
        <pc:sldMkLst>
          <pc:docMk/>
          <pc:sldMk cId="0" sldId="461"/>
        </pc:sldMkLst>
      </pc:sldChg>
      <pc:sldChg chg="del">
        <pc:chgData name="1992715551@qq.com" userId="116eb5edd4b77e3b" providerId="LiveId" clId="{04A2035F-0FE5-4215-9E1B-AC39D92EE89E}" dt="2025-06-29T06:44:46.559" v="557" actId="47"/>
        <pc:sldMkLst>
          <pc:docMk/>
          <pc:sldMk cId="0" sldId="462"/>
        </pc:sldMkLst>
      </pc:sldChg>
      <pc:sldChg chg="del">
        <pc:chgData name="1992715551@qq.com" userId="116eb5edd4b77e3b" providerId="LiveId" clId="{04A2035F-0FE5-4215-9E1B-AC39D92EE89E}" dt="2025-06-29T06:29:43.521" v="299" actId="47"/>
        <pc:sldMkLst>
          <pc:docMk/>
          <pc:sldMk cId="0" sldId="463"/>
        </pc:sldMkLst>
      </pc:sldChg>
      <pc:sldChg chg="delSp modSp add del mod delAnim modAnim">
        <pc:chgData name="1992715551@qq.com" userId="116eb5edd4b77e3b" providerId="LiveId" clId="{04A2035F-0FE5-4215-9E1B-AC39D92EE89E}" dt="2025-06-29T10:12:24.655" v="3695"/>
        <pc:sldMkLst>
          <pc:docMk/>
          <pc:sldMk cId="0" sldId="464"/>
        </pc:sldMkLst>
        <pc:spChg chg="mod">
          <ac:chgData name="1992715551@qq.com" userId="116eb5edd4b77e3b" providerId="LiveId" clId="{04A2035F-0FE5-4215-9E1B-AC39D92EE89E}" dt="2025-06-29T10:06:00.754" v="3633" actId="20577"/>
          <ac:spMkLst>
            <pc:docMk/>
            <pc:sldMk cId="0" sldId="464"/>
            <ac:spMk id="3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7:47:16.179" v="1480" actId="1076"/>
          <ac:spMkLst>
            <pc:docMk/>
            <pc:sldMk cId="0" sldId="464"/>
            <ac:spMk id="14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7:47:18.414" v="1481" actId="1076"/>
          <ac:spMkLst>
            <pc:docMk/>
            <pc:sldMk cId="0" sldId="464"/>
            <ac:spMk id="16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7:47:06.451" v="1477" actId="1076"/>
          <ac:spMkLst>
            <pc:docMk/>
            <pc:sldMk cId="0" sldId="464"/>
            <ac:spMk id="17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7:47:00.264" v="1476" actId="1076"/>
          <ac:spMkLst>
            <pc:docMk/>
            <pc:sldMk cId="0" sldId="464"/>
            <ac:spMk id="19" creationId="{00000000-0000-0000-0000-000000000000}"/>
          </ac:spMkLst>
        </pc:spChg>
        <pc:spChg chg="del">
          <ac:chgData name="1992715551@qq.com" userId="116eb5edd4b77e3b" providerId="LiveId" clId="{04A2035F-0FE5-4215-9E1B-AC39D92EE89E}" dt="2025-06-29T06:29:31.605" v="298" actId="478"/>
          <ac:spMkLst>
            <pc:docMk/>
            <pc:sldMk cId="0" sldId="464"/>
            <ac:spMk id="20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7:47:21.463" v="1482" actId="1076"/>
          <ac:spMkLst>
            <pc:docMk/>
            <pc:sldMk cId="0" sldId="464"/>
            <ac:spMk id="21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7:47:23.319" v="1483" actId="1076"/>
          <ac:spMkLst>
            <pc:docMk/>
            <pc:sldMk cId="0" sldId="464"/>
            <ac:spMk id="22" creationId="{00000000-0000-0000-0000-000000000000}"/>
          </ac:spMkLst>
        </pc:spChg>
      </pc:sldChg>
      <pc:sldChg chg="del">
        <pc:chgData name="1992715551@qq.com" userId="116eb5edd4b77e3b" providerId="LiveId" clId="{04A2035F-0FE5-4215-9E1B-AC39D92EE89E}" dt="2025-06-29T06:30:30.244" v="305" actId="47"/>
        <pc:sldMkLst>
          <pc:docMk/>
          <pc:sldMk cId="359185859" sldId="470"/>
        </pc:sldMkLst>
      </pc:sldChg>
      <pc:sldChg chg="del">
        <pc:chgData name="1992715551@qq.com" userId="116eb5edd4b77e3b" providerId="LiveId" clId="{04A2035F-0FE5-4215-9E1B-AC39D92EE89E}" dt="2025-06-29T06:25:34.403" v="287" actId="47"/>
        <pc:sldMkLst>
          <pc:docMk/>
          <pc:sldMk cId="1822003421" sldId="471"/>
        </pc:sldMkLst>
      </pc:sldChg>
      <pc:sldChg chg="modSp mod modAnim">
        <pc:chgData name="1992715551@qq.com" userId="116eb5edd4b77e3b" providerId="LiveId" clId="{04A2035F-0FE5-4215-9E1B-AC39D92EE89E}" dt="2025-06-29T10:08:07.760" v="3683" actId="20577"/>
        <pc:sldMkLst>
          <pc:docMk/>
          <pc:sldMk cId="723364782" sldId="472"/>
        </pc:sldMkLst>
        <pc:spChg chg="mod">
          <ac:chgData name="1992715551@qq.com" userId="116eb5edd4b77e3b" providerId="LiveId" clId="{04A2035F-0FE5-4215-9E1B-AC39D92EE89E}" dt="2025-06-29T07:50:22.282" v="1677" actId="1076"/>
          <ac:spMkLst>
            <pc:docMk/>
            <pc:sldMk cId="723364782" sldId="472"/>
            <ac:spMk id="53" creationId="{E5420EFC-A9A1-3A57-B8B5-074E36844583}"/>
          </ac:spMkLst>
        </pc:spChg>
        <pc:spChg chg="mod">
          <ac:chgData name="1992715551@qq.com" userId="116eb5edd4b77e3b" providerId="LiveId" clId="{04A2035F-0FE5-4215-9E1B-AC39D92EE89E}" dt="2025-06-29T10:08:07.760" v="3683" actId="20577"/>
          <ac:spMkLst>
            <pc:docMk/>
            <pc:sldMk cId="723364782" sldId="472"/>
            <ac:spMk id="54" creationId="{5791F203-BACD-92B2-15AA-3635563374E8}"/>
          </ac:spMkLst>
        </pc:spChg>
        <pc:spChg chg="mod">
          <ac:chgData name="1992715551@qq.com" userId="116eb5edd4b77e3b" providerId="LiveId" clId="{04A2035F-0FE5-4215-9E1B-AC39D92EE89E}" dt="2025-06-29T06:25:36.811" v="289" actId="20577"/>
          <ac:spMkLst>
            <pc:docMk/>
            <pc:sldMk cId="723364782" sldId="472"/>
            <ac:spMk id="55" creationId="{B603FEF8-B7BE-6B80-A876-4EAA6033EF12}"/>
          </ac:spMkLst>
        </pc:spChg>
      </pc:sldChg>
      <pc:sldChg chg="delSp modSp mod delAnim modAnim">
        <pc:chgData name="1992715551@qq.com" userId="116eb5edd4b77e3b" providerId="LiveId" clId="{04A2035F-0FE5-4215-9E1B-AC39D92EE89E}" dt="2025-06-29T07:02:22.493" v="705"/>
        <pc:sldMkLst>
          <pc:docMk/>
          <pc:sldMk cId="3580706252" sldId="473"/>
        </pc:sldMkLst>
        <pc:spChg chg="del mod">
          <ac:chgData name="1992715551@qq.com" userId="116eb5edd4b77e3b" providerId="LiveId" clId="{04A2035F-0FE5-4215-9E1B-AC39D92EE89E}" dt="2025-06-29T07:02:22.493" v="705"/>
          <ac:spMkLst>
            <pc:docMk/>
            <pc:sldMk cId="3580706252" sldId="473"/>
            <ac:spMk id="54" creationId="{6192FA2F-9406-459F-16D7-0EDEC34CE0DF}"/>
          </ac:spMkLst>
        </pc:spChg>
      </pc:sldChg>
      <pc:sldChg chg="modSp modAnim">
        <pc:chgData name="1992715551@qq.com" userId="116eb5edd4b77e3b" providerId="LiveId" clId="{04A2035F-0FE5-4215-9E1B-AC39D92EE89E}" dt="2025-06-29T10:09:43.331" v="3690" actId="6549"/>
        <pc:sldMkLst>
          <pc:docMk/>
          <pc:sldMk cId="1405790759" sldId="474"/>
        </pc:sldMkLst>
        <pc:spChg chg="mod">
          <ac:chgData name="1992715551@qq.com" userId="116eb5edd4b77e3b" providerId="LiveId" clId="{04A2035F-0FE5-4215-9E1B-AC39D92EE89E}" dt="2025-06-29T10:09:43.331" v="3690" actId="6549"/>
          <ac:spMkLst>
            <pc:docMk/>
            <pc:sldMk cId="1405790759" sldId="474"/>
            <ac:spMk id="54" creationId="{319CB78F-6A64-5D83-112B-C0291C2B31E9}"/>
          </ac:spMkLst>
        </pc:spChg>
      </pc:sldChg>
      <pc:sldChg chg="delSp modSp mod delAnim modAnim">
        <pc:chgData name="1992715551@qq.com" userId="116eb5edd4b77e3b" providerId="LiveId" clId="{04A2035F-0FE5-4215-9E1B-AC39D92EE89E}" dt="2025-06-29T10:11:07.816" v="3693"/>
        <pc:sldMkLst>
          <pc:docMk/>
          <pc:sldMk cId="2262770525" sldId="475"/>
        </pc:sldMkLst>
        <pc:spChg chg="del mod">
          <ac:chgData name="1992715551@qq.com" userId="116eb5edd4b77e3b" providerId="LiveId" clId="{04A2035F-0FE5-4215-9E1B-AC39D92EE89E}" dt="2025-06-29T10:11:07.816" v="3693"/>
          <ac:spMkLst>
            <pc:docMk/>
            <pc:sldMk cId="2262770525" sldId="475"/>
            <ac:spMk id="54" creationId="{E48CA4E6-EA3F-B55B-CC47-3D5EAF33F037}"/>
          </ac:spMkLst>
        </pc:spChg>
      </pc:sldChg>
      <pc:sldChg chg="modSp mod">
        <pc:chgData name="1992715551@qq.com" userId="116eb5edd4b77e3b" providerId="LiveId" clId="{04A2035F-0FE5-4215-9E1B-AC39D92EE89E}" dt="2025-06-29T06:06:54.865" v="111" actId="1076"/>
        <pc:sldMkLst>
          <pc:docMk/>
          <pc:sldMk cId="2637043859" sldId="476"/>
        </pc:sldMkLst>
        <pc:spChg chg="mod">
          <ac:chgData name="1992715551@qq.com" userId="116eb5edd4b77e3b" providerId="LiveId" clId="{04A2035F-0FE5-4215-9E1B-AC39D92EE89E}" dt="2025-06-29T04:49:07.303" v="31" actId="20577"/>
          <ac:spMkLst>
            <pc:docMk/>
            <pc:sldMk cId="2637043859" sldId="476"/>
            <ac:spMk id="35" creationId="{8EB2CBC7-265E-C9F9-6EBA-2E09209BF84B}"/>
          </ac:spMkLst>
        </pc:spChg>
        <pc:picChg chg="mod">
          <ac:chgData name="1992715551@qq.com" userId="116eb5edd4b77e3b" providerId="LiveId" clId="{04A2035F-0FE5-4215-9E1B-AC39D92EE89E}" dt="2025-06-29T06:06:54.865" v="111" actId="1076"/>
          <ac:picMkLst>
            <pc:docMk/>
            <pc:sldMk cId="2637043859" sldId="476"/>
            <ac:picMk id="42" creationId="{C0BDDEF6-C975-7A7F-BD1C-6641AF5F10BE}"/>
          </ac:picMkLst>
        </pc:picChg>
      </pc:sldChg>
      <pc:sldChg chg="addSp delSp modSp add del mod ord modAnim">
        <pc:chgData name="1992715551@qq.com" userId="116eb5edd4b77e3b" providerId="LiveId" clId="{04A2035F-0FE5-4215-9E1B-AC39D92EE89E}" dt="2025-06-29T08:09:48.876" v="2072" actId="47"/>
        <pc:sldMkLst>
          <pc:docMk/>
          <pc:sldMk cId="1571721697" sldId="477"/>
        </pc:sldMkLst>
        <pc:spChg chg="mod">
          <ac:chgData name="1992715551@qq.com" userId="116eb5edd4b77e3b" providerId="LiveId" clId="{04A2035F-0FE5-4215-9E1B-AC39D92EE89E}" dt="2025-06-29T06:31:06.869" v="319" actId="113"/>
          <ac:spMkLst>
            <pc:docMk/>
            <pc:sldMk cId="1571721697" sldId="477"/>
            <ac:spMk id="3" creationId="{CA0B9797-8598-537E-75E2-C274B63B4A3F}"/>
          </ac:spMkLst>
        </pc:spChg>
        <pc:spChg chg="add del mod">
          <ac:chgData name="1992715551@qq.com" userId="116eb5edd4b77e3b" providerId="LiveId" clId="{04A2035F-0FE5-4215-9E1B-AC39D92EE89E}" dt="2025-06-29T06:38:51.667" v="398"/>
          <ac:spMkLst>
            <pc:docMk/>
            <pc:sldMk cId="1571721697" sldId="477"/>
            <ac:spMk id="4" creationId="{A61F3AD8-0FDC-5B31-E4E7-B6BD1FA3404B}"/>
          </ac:spMkLst>
        </pc:spChg>
        <pc:spChg chg="add mod">
          <ac:chgData name="1992715551@qq.com" userId="116eb5edd4b77e3b" providerId="LiveId" clId="{04A2035F-0FE5-4215-9E1B-AC39D92EE89E}" dt="2025-06-29T08:08:10.973" v="2054" actId="1076"/>
          <ac:spMkLst>
            <pc:docMk/>
            <pc:sldMk cId="1571721697" sldId="477"/>
            <ac:spMk id="5" creationId="{3050461B-77D4-D34F-0C3D-0A19F7C2D7AB}"/>
          </ac:spMkLst>
        </pc:spChg>
        <pc:spChg chg="add del mod">
          <ac:chgData name="1992715551@qq.com" userId="116eb5edd4b77e3b" providerId="LiveId" clId="{04A2035F-0FE5-4215-9E1B-AC39D92EE89E}" dt="2025-06-29T08:07:00.565" v="2038" actId="22"/>
          <ac:spMkLst>
            <pc:docMk/>
            <pc:sldMk cId="1571721697" sldId="477"/>
            <ac:spMk id="7" creationId="{E7890605-93A6-0725-0DE0-FBAF89EC3FBF}"/>
          </ac:spMkLst>
        </pc:spChg>
        <pc:spChg chg="add del">
          <ac:chgData name="1992715551@qq.com" userId="116eb5edd4b77e3b" providerId="LiveId" clId="{04A2035F-0FE5-4215-9E1B-AC39D92EE89E}" dt="2025-06-29T08:07:03.717" v="2042" actId="22"/>
          <ac:spMkLst>
            <pc:docMk/>
            <pc:sldMk cId="1571721697" sldId="477"/>
            <ac:spMk id="9" creationId="{3F4A553A-B8A9-71F9-E144-457ACD3CDC3B}"/>
          </ac:spMkLst>
        </pc:spChg>
        <pc:spChg chg="add mod">
          <ac:chgData name="1992715551@qq.com" userId="116eb5edd4b77e3b" providerId="LiveId" clId="{04A2035F-0FE5-4215-9E1B-AC39D92EE89E}" dt="2025-06-29T08:08:02.462" v="2053" actId="1076"/>
          <ac:spMkLst>
            <pc:docMk/>
            <pc:sldMk cId="1571721697" sldId="477"/>
            <ac:spMk id="11" creationId="{CF67CA33-D466-D9E0-7AE1-431D79B74933}"/>
          </ac:spMkLst>
        </pc:spChg>
        <pc:picChg chg="add del mod modCrop">
          <ac:chgData name="1992715551@qq.com" userId="116eb5edd4b77e3b" providerId="LiveId" clId="{04A2035F-0FE5-4215-9E1B-AC39D92EE89E}" dt="2025-06-29T06:28:56.300" v="297" actId="478"/>
          <ac:picMkLst>
            <pc:docMk/>
            <pc:sldMk cId="1571721697" sldId="477"/>
            <ac:picMk id="2" creationId="{24B4CE3C-8393-BEDE-9431-FD3691CE49FD}"/>
          </ac:picMkLst>
        </pc:picChg>
        <pc:picChg chg="add del mod modCrop">
          <ac:chgData name="1992715551@qq.com" userId="116eb5edd4b77e3b" providerId="LiveId" clId="{04A2035F-0FE5-4215-9E1B-AC39D92EE89E}" dt="2025-06-29T08:00:01.019" v="1810" actId="478"/>
          <ac:picMkLst>
            <pc:docMk/>
            <pc:sldMk cId="1571721697" sldId="477"/>
            <ac:picMk id="2" creationId="{87FF5EFB-C254-ACDD-3266-20BF4CBE688A}"/>
          </ac:picMkLst>
        </pc:picChg>
      </pc:sldChg>
      <pc:sldChg chg="add del">
        <pc:chgData name="1992715551@qq.com" userId="116eb5edd4b77e3b" providerId="LiveId" clId="{04A2035F-0FE5-4215-9E1B-AC39D92EE89E}" dt="2025-06-29T04:51:07.421" v="37" actId="47"/>
        <pc:sldMkLst>
          <pc:docMk/>
          <pc:sldMk cId="1885078903" sldId="478"/>
        </pc:sldMkLst>
      </pc:sldChg>
      <pc:sldChg chg="modSp add mod">
        <pc:chgData name="1992715551@qq.com" userId="116eb5edd4b77e3b" providerId="LiveId" clId="{04A2035F-0FE5-4215-9E1B-AC39D92EE89E}" dt="2025-06-29T07:03:57.385" v="719" actId="20577"/>
        <pc:sldMkLst>
          <pc:docMk/>
          <pc:sldMk cId="2036774005" sldId="478"/>
        </pc:sldMkLst>
        <pc:spChg chg="mod">
          <ac:chgData name="1992715551@qq.com" userId="116eb5edd4b77e3b" providerId="LiveId" clId="{04A2035F-0FE5-4215-9E1B-AC39D92EE89E}" dt="2025-06-29T07:03:57.385" v="719" actId="20577"/>
          <ac:spMkLst>
            <pc:docMk/>
            <pc:sldMk cId="2036774005" sldId="478"/>
            <ac:spMk id="30" creationId="{BE14A6BD-8883-31B0-E9BF-1250510FD1C7}"/>
          </ac:spMkLst>
        </pc:spChg>
      </pc:sldChg>
      <pc:sldChg chg="add del ord">
        <pc:chgData name="1992715551@qq.com" userId="116eb5edd4b77e3b" providerId="LiveId" clId="{04A2035F-0FE5-4215-9E1B-AC39D92EE89E}" dt="2025-06-29T06:44:22.102" v="549" actId="47"/>
        <pc:sldMkLst>
          <pc:docMk/>
          <pc:sldMk cId="2746040667" sldId="478"/>
        </pc:sldMkLst>
      </pc:sldChg>
      <pc:sldChg chg="addSp modSp add mod">
        <pc:chgData name="1992715551@qq.com" userId="116eb5edd4b77e3b" providerId="LiveId" clId="{04A2035F-0FE5-4215-9E1B-AC39D92EE89E}" dt="2025-06-29T07:49:55.638" v="1670" actId="1076"/>
        <pc:sldMkLst>
          <pc:docMk/>
          <pc:sldMk cId="3570053773" sldId="479"/>
        </pc:sldMkLst>
        <pc:spChg chg="mod">
          <ac:chgData name="1992715551@qq.com" userId="116eb5edd4b77e3b" providerId="LiveId" clId="{04A2035F-0FE5-4215-9E1B-AC39D92EE89E}" dt="2025-06-29T06:37:22.484" v="357" actId="20577"/>
          <ac:spMkLst>
            <pc:docMk/>
            <pc:sldMk cId="3570053773" sldId="479"/>
            <ac:spMk id="3" creationId="{14C342DE-0914-1573-9647-7586C3D244A7}"/>
          </ac:spMkLst>
        </pc:spChg>
        <pc:picChg chg="add mod modCrop">
          <ac:chgData name="1992715551@qq.com" userId="116eb5edd4b77e3b" providerId="LiveId" clId="{04A2035F-0FE5-4215-9E1B-AC39D92EE89E}" dt="2025-06-29T07:49:55.638" v="1670" actId="1076"/>
          <ac:picMkLst>
            <pc:docMk/>
            <pc:sldMk cId="3570053773" sldId="479"/>
            <ac:picMk id="4" creationId="{F23C65E7-318D-674B-566E-900E458CA4AF}"/>
          </ac:picMkLst>
        </pc:picChg>
      </pc:sldChg>
      <pc:sldChg chg="addSp delSp modSp add del mod">
        <pc:chgData name="1992715551@qq.com" userId="116eb5edd4b77e3b" providerId="LiveId" clId="{04A2035F-0FE5-4215-9E1B-AC39D92EE89E}" dt="2025-06-29T08:01:00.832" v="1831" actId="47"/>
        <pc:sldMkLst>
          <pc:docMk/>
          <pc:sldMk cId="2832544256" sldId="480"/>
        </pc:sldMkLst>
        <pc:spChg chg="mod">
          <ac:chgData name="1992715551@qq.com" userId="116eb5edd4b77e3b" providerId="LiveId" clId="{04A2035F-0FE5-4215-9E1B-AC39D92EE89E}" dt="2025-06-29T06:39:44.862" v="440" actId="20577"/>
          <ac:spMkLst>
            <pc:docMk/>
            <pc:sldMk cId="2832544256" sldId="480"/>
            <ac:spMk id="3" creationId="{37665DFA-A7A1-C25E-00FB-DC241787602C}"/>
          </ac:spMkLst>
        </pc:spChg>
        <pc:spChg chg="add mod">
          <ac:chgData name="1992715551@qq.com" userId="116eb5edd4b77e3b" providerId="LiveId" clId="{04A2035F-0FE5-4215-9E1B-AC39D92EE89E}" dt="2025-06-29T08:00:21.737" v="1830" actId="20577"/>
          <ac:spMkLst>
            <pc:docMk/>
            <pc:sldMk cId="2832544256" sldId="480"/>
            <ac:spMk id="4" creationId="{A2BEC26D-D1A0-C4AE-5A00-660E568838EC}"/>
          </ac:spMkLst>
        </pc:spChg>
        <pc:picChg chg="del">
          <ac:chgData name="1992715551@qq.com" userId="116eb5edd4b77e3b" providerId="LiveId" clId="{04A2035F-0FE5-4215-9E1B-AC39D92EE89E}" dt="2025-06-29T06:39:08.233" v="400" actId="478"/>
          <ac:picMkLst>
            <pc:docMk/>
            <pc:sldMk cId="2832544256" sldId="480"/>
            <ac:picMk id="2" creationId="{0BF9F72C-B9F0-42E2-CBEB-ADD154CCE4FB}"/>
          </ac:picMkLst>
        </pc:picChg>
      </pc:sldChg>
      <pc:sldChg chg="modSp add del mod">
        <pc:chgData name="1992715551@qq.com" userId="116eb5edd4b77e3b" providerId="LiveId" clId="{04A2035F-0FE5-4215-9E1B-AC39D92EE89E}" dt="2025-06-29T08:01:02.307" v="1832" actId="47"/>
        <pc:sldMkLst>
          <pc:docMk/>
          <pc:sldMk cId="2578875626" sldId="481"/>
        </pc:sldMkLst>
        <pc:spChg chg="mod">
          <ac:chgData name="1992715551@qq.com" userId="116eb5edd4b77e3b" providerId="LiveId" clId="{04A2035F-0FE5-4215-9E1B-AC39D92EE89E}" dt="2025-06-29T06:39:59.811" v="458" actId="20577"/>
          <ac:spMkLst>
            <pc:docMk/>
            <pc:sldMk cId="2578875626" sldId="481"/>
            <ac:spMk id="3" creationId="{C2530881-74CB-555B-7059-055625EECDAE}"/>
          </ac:spMkLst>
        </pc:spChg>
      </pc:sldChg>
      <pc:sldChg chg="addSp modSp add mod">
        <pc:chgData name="1992715551@qq.com" userId="116eb5edd4b77e3b" providerId="LiveId" clId="{04A2035F-0FE5-4215-9E1B-AC39D92EE89E}" dt="2025-06-29T09:10:44.728" v="2685" actId="21"/>
        <pc:sldMkLst>
          <pc:docMk/>
          <pc:sldMk cId="4164954887" sldId="482"/>
        </pc:sldMkLst>
        <pc:spChg chg="mod">
          <ac:chgData name="1992715551@qq.com" userId="116eb5edd4b77e3b" providerId="LiveId" clId="{04A2035F-0FE5-4215-9E1B-AC39D92EE89E}" dt="2025-06-29T09:10:44.728" v="2685" actId="21"/>
          <ac:spMkLst>
            <pc:docMk/>
            <pc:sldMk cId="4164954887" sldId="482"/>
            <ac:spMk id="3" creationId="{7BEDE0C3-B7D5-66FB-CC99-A4C3B61A89AC}"/>
          </ac:spMkLst>
        </pc:spChg>
        <pc:picChg chg="mod modCrop">
          <ac:chgData name="1992715551@qq.com" userId="116eb5edd4b77e3b" providerId="LiveId" clId="{04A2035F-0FE5-4215-9E1B-AC39D92EE89E}" dt="2025-06-29T09:09:42.857" v="2657" actId="14100"/>
          <ac:picMkLst>
            <pc:docMk/>
            <pc:sldMk cId="4164954887" sldId="482"/>
            <ac:picMk id="4" creationId="{79820D9D-D939-8576-0946-58ADCDC42CED}"/>
          </ac:picMkLst>
        </pc:picChg>
        <pc:picChg chg="add mod">
          <ac:chgData name="1992715551@qq.com" userId="116eb5edd4b77e3b" providerId="LiveId" clId="{04A2035F-0FE5-4215-9E1B-AC39D92EE89E}" dt="2025-06-29T09:09:57.680" v="2662" actId="1076"/>
          <ac:picMkLst>
            <pc:docMk/>
            <pc:sldMk cId="4164954887" sldId="482"/>
            <ac:picMk id="7" creationId="{A11F21C5-4E91-38B4-E979-9B455F43F037}"/>
          </ac:picMkLst>
        </pc:picChg>
        <pc:picChg chg="add mod">
          <ac:chgData name="1992715551@qq.com" userId="116eb5edd4b77e3b" providerId="LiveId" clId="{04A2035F-0FE5-4215-9E1B-AC39D92EE89E}" dt="2025-06-29T09:09:43.572" v="2658" actId="1076"/>
          <ac:picMkLst>
            <pc:docMk/>
            <pc:sldMk cId="4164954887" sldId="482"/>
            <ac:picMk id="8" creationId="{BDA18922-4EAA-57E7-A2B6-D14BBCBD6529}"/>
          </ac:picMkLst>
        </pc:picChg>
      </pc:sldChg>
      <pc:sldChg chg="addSp delSp modSp add mod">
        <pc:chgData name="1992715551@qq.com" userId="116eb5edd4b77e3b" providerId="LiveId" clId="{04A2035F-0FE5-4215-9E1B-AC39D92EE89E}" dt="2025-06-29T09:11:46.080" v="2790" actId="1076"/>
        <pc:sldMkLst>
          <pc:docMk/>
          <pc:sldMk cId="1407230275" sldId="483"/>
        </pc:sldMkLst>
        <pc:spChg chg="del mod">
          <ac:chgData name="1992715551@qq.com" userId="116eb5edd4b77e3b" providerId="LiveId" clId="{04A2035F-0FE5-4215-9E1B-AC39D92EE89E}" dt="2025-06-29T09:09:12.491" v="2639"/>
          <ac:spMkLst>
            <pc:docMk/>
            <pc:sldMk cId="1407230275" sldId="483"/>
            <ac:spMk id="3" creationId="{56CDBED2-5EE5-BB48-1ADB-52662B521586}"/>
          </ac:spMkLst>
        </pc:spChg>
        <pc:spChg chg="add mod">
          <ac:chgData name="1992715551@qq.com" userId="116eb5edd4b77e3b" providerId="LiveId" clId="{04A2035F-0FE5-4215-9E1B-AC39D92EE89E}" dt="2025-06-29T09:11:33.252" v="2787" actId="20577"/>
          <ac:spMkLst>
            <pc:docMk/>
            <pc:sldMk cId="1407230275" sldId="483"/>
            <ac:spMk id="11" creationId="{F3666AB8-3373-E87A-35C7-06D2B08363F6}"/>
          </ac:spMkLst>
        </pc:spChg>
        <pc:picChg chg="del">
          <ac:chgData name="1992715551@qq.com" userId="116eb5edd4b77e3b" providerId="LiveId" clId="{04A2035F-0FE5-4215-9E1B-AC39D92EE89E}" dt="2025-06-29T06:40:45.977" v="522" actId="478"/>
          <ac:picMkLst>
            <pc:docMk/>
            <pc:sldMk cId="1407230275" sldId="483"/>
            <ac:picMk id="4" creationId="{3C8020A5-277A-75EB-53B1-F809D5F6A801}"/>
          </ac:picMkLst>
        </pc:picChg>
        <pc:picChg chg="add del mod modCrop">
          <ac:chgData name="1992715551@qq.com" userId="116eb5edd4b77e3b" providerId="LiveId" clId="{04A2035F-0FE5-4215-9E1B-AC39D92EE89E}" dt="2025-06-29T06:43:30.234" v="537" actId="478"/>
          <ac:picMkLst>
            <pc:docMk/>
            <pc:sldMk cId="1407230275" sldId="483"/>
            <ac:picMk id="5" creationId="{716294A4-D3D5-94CB-D9F9-84607322BFBD}"/>
          </ac:picMkLst>
        </pc:picChg>
        <pc:picChg chg="add del mod modCrop">
          <ac:chgData name="1992715551@qq.com" userId="116eb5edd4b77e3b" providerId="LiveId" clId="{04A2035F-0FE5-4215-9E1B-AC39D92EE89E}" dt="2025-06-29T06:51:45.702" v="627" actId="478"/>
          <ac:picMkLst>
            <pc:docMk/>
            <pc:sldMk cId="1407230275" sldId="483"/>
            <ac:picMk id="7" creationId="{C5F697F8-8D61-7B40-3C4F-F46A4B570E70}"/>
          </ac:picMkLst>
        </pc:picChg>
        <pc:picChg chg="add del mod modCrop">
          <ac:chgData name="1992715551@qq.com" userId="116eb5edd4b77e3b" providerId="LiveId" clId="{04A2035F-0FE5-4215-9E1B-AC39D92EE89E}" dt="2025-06-29T09:11:46.080" v="2790" actId="1076"/>
          <ac:picMkLst>
            <pc:docMk/>
            <pc:sldMk cId="1407230275" sldId="483"/>
            <ac:picMk id="8" creationId="{BDA18922-4EAA-57E7-A2B6-D14BBCBD6529}"/>
          </ac:picMkLst>
        </pc:picChg>
        <pc:picChg chg="add mod">
          <ac:chgData name="1992715551@qq.com" userId="116eb5edd4b77e3b" providerId="LiveId" clId="{04A2035F-0FE5-4215-9E1B-AC39D92EE89E}" dt="2025-06-29T09:10:39.289" v="2683"/>
          <ac:picMkLst>
            <pc:docMk/>
            <pc:sldMk cId="1407230275" sldId="483"/>
            <ac:picMk id="9" creationId="{E0AF71B6-7B05-F0BE-18A1-4A4EAC1B6EA1}"/>
          </ac:picMkLst>
        </pc:picChg>
      </pc:sldChg>
      <pc:sldChg chg="delSp modSp add mod modNotesTx">
        <pc:chgData name="1992715551@qq.com" userId="116eb5edd4b77e3b" providerId="LiveId" clId="{04A2035F-0FE5-4215-9E1B-AC39D92EE89E}" dt="2025-06-29T13:29:41.048" v="5595" actId="14100"/>
        <pc:sldMkLst>
          <pc:docMk/>
          <pc:sldMk cId="0" sldId="484"/>
        </pc:sldMkLst>
        <pc:spChg chg="mod">
          <ac:chgData name="1992715551@qq.com" userId="116eb5edd4b77e3b" providerId="LiveId" clId="{04A2035F-0FE5-4215-9E1B-AC39D92EE89E}" dt="2025-06-29T13:29:30.444" v="5589" actId="20577"/>
          <ac:spMkLst>
            <pc:docMk/>
            <pc:sldMk cId="0" sldId="484"/>
            <ac:spMk id="2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12:33:35.206" v="3929" actId="14100"/>
          <ac:spMkLst>
            <pc:docMk/>
            <pc:sldMk cId="0" sldId="484"/>
            <ac:spMk id="3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13:29:41.048" v="5595" actId="14100"/>
          <ac:spMkLst>
            <pc:docMk/>
            <pc:sldMk cId="0" sldId="484"/>
            <ac:spMk id="7" creationId="{00000000-0000-0000-0000-000000000000}"/>
          </ac:spMkLst>
        </pc:spChg>
        <pc:picChg chg="del mod">
          <ac:chgData name="1992715551@qq.com" userId="116eb5edd4b77e3b" providerId="LiveId" clId="{04A2035F-0FE5-4215-9E1B-AC39D92EE89E}" dt="2025-06-29T09:50:04.632" v="3166" actId="478"/>
          <ac:picMkLst>
            <pc:docMk/>
            <pc:sldMk cId="0" sldId="484"/>
            <ac:picMk id="4" creationId="{00000000-0000-0000-0000-000000000000}"/>
          </ac:picMkLst>
        </pc:picChg>
        <pc:picChg chg="del mod">
          <ac:chgData name="1992715551@qq.com" userId="116eb5edd4b77e3b" providerId="LiveId" clId="{04A2035F-0FE5-4215-9E1B-AC39D92EE89E}" dt="2025-06-29T09:50:02.934" v="3165" actId="478"/>
          <ac:picMkLst>
            <pc:docMk/>
            <pc:sldMk cId="0" sldId="484"/>
            <ac:picMk id="6" creationId="{00000000-0000-0000-0000-000000000000}"/>
          </ac:picMkLst>
        </pc:picChg>
      </pc:sldChg>
      <pc:sldChg chg="modSp add del mod">
        <pc:chgData name="1992715551@qq.com" userId="116eb5edd4b77e3b" providerId="LiveId" clId="{04A2035F-0FE5-4215-9E1B-AC39D92EE89E}" dt="2025-06-29T07:26:33.716" v="1278" actId="47"/>
        <pc:sldMkLst>
          <pc:docMk/>
          <pc:sldMk cId="822203432" sldId="484"/>
        </pc:sldMkLst>
        <pc:spChg chg="mod">
          <ac:chgData name="1992715551@qq.com" userId="116eb5edd4b77e3b" providerId="LiveId" clId="{04A2035F-0FE5-4215-9E1B-AC39D92EE89E}" dt="2025-06-29T06:51:38.464" v="626" actId="20577"/>
          <ac:spMkLst>
            <pc:docMk/>
            <pc:sldMk cId="822203432" sldId="484"/>
            <ac:spMk id="3" creationId="{EF6FDCE2-8C53-749C-4186-1C96D4B000AB}"/>
          </ac:spMkLst>
        </pc:spChg>
      </pc:sldChg>
      <pc:sldChg chg="delSp modSp add mod">
        <pc:chgData name="1992715551@qq.com" userId="116eb5edd4b77e3b" providerId="LiveId" clId="{04A2035F-0FE5-4215-9E1B-AC39D92EE89E}" dt="2025-06-29T13:17:50.171" v="5181" actId="13926"/>
        <pc:sldMkLst>
          <pc:docMk/>
          <pc:sldMk cId="0" sldId="485"/>
        </pc:sldMkLst>
        <pc:spChg chg="mod">
          <ac:chgData name="1992715551@qq.com" userId="116eb5edd4b77e3b" providerId="LiveId" clId="{04A2035F-0FE5-4215-9E1B-AC39D92EE89E}" dt="2025-06-29T10:02:51.924" v="3534" actId="20577"/>
          <ac:spMkLst>
            <pc:docMk/>
            <pc:sldMk cId="0" sldId="485"/>
            <ac:spMk id="2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12:29:01.672" v="3764" actId="20577"/>
          <ac:spMkLst>
            <pc:docMk/>
            <pc:sldMk cId="0" sldId="485"/>
            <ac:spMk id="3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13:17:50.171" v="5181" actId="13926"/>
          <ac:spMkLst>
            <pc:docMk/>
            <pc:sldMk cId="0" sldId="485"/>
            <ac:spMk id="6" creationId="{00000000-0000-0000-0000-000000000000}"/>
          </ac:spMkLst>
        </pc:spChg>
        <pc:picChg chg="del">
          <ac:chgData name="1992715551@qq.com" userId="116eb5edd4b77e3b" providerId="LiveId" clId="{04A2035F-0FE5-4215-9E1B-AC39D92EE89E}" dt="2025-06-29T10:02:53.706" v="3535" actId="478"/>
          <ac:picMkLst>
            <pc:docMk/>
            <pc:sldMk cId="0" sldId="485"/>
            <ac:picMk id="4" creationId="{00000000-0000-0000-0000-000000000000}"/>
          </ac:picMkLst>
        </pc:picChg>
      </pc:sldChg>
      <pc:sldChg chg="delSp modSp add del mod">
        <pc:chgData name="1992715551@qq.com" userId="116eb5edd4b77e3b" providerId="LiveId" clId="{04A2035F-0FE5-4215-9E1B-AC39D92EE89E}" dt="2025-06-29T09:11:39.591" v="2788" actId="47"/>
        <pc:sldMkLst>
          <pc:docMk/>
          <pc:sldMk cId="2127816985" sldId="485"/>
        </pc:sldMkLst>
        <pc:spChg chg="mod">
          <ac:chgData name="1992715551@qq.com" userId="116eb5edd4b77e3b" providerId="LiveId" clId="{04A2035F-0FE5-4215-9E1B-AC39D92EE89E}" dt="2025-06-29T07:28:10.205" v="1338" actId="113"/>
          <ac:spMkLst>
            <pc:docMk/>
            <pc:sldMk cId="2127816985" sldId="485"/>
            <ac:spMk id="3" creationId="{F39305E1-865A-1498-3DB5-0F11135CF146}"/>
          </ac:spMkLst>
        </pc:spChg>
        <pc:picChg chg="del">
          <ac:chgData name="1992715551@qq.com" userId="116eb5edd4b77e3b" providerId="LiveId" clId="{04A2035F-0FE5-4215-9E1B-AC39D92EE89E}" dt="2025-06-29T09:09:50.182" v="2660" actId="21"/>
          <ac:picMkLst>
            <pc:docMk/>
            <pc:sldMk cId="2127816985" sldId="485"/>
            <ac:picMk id="7" creationId="{A11F21C5-4E91-38B4-E979-9B455F43F037}"/>
          </ac:picMkLst>
        </pc:picChg>
      </pc:sldChg>
      <pc:sldChg chg="modSp add mod">
        <pc:chgData name="1992715551@qq.com" userId="116eb5edd4b77e3b" providerId="LiveId" clId="{04A2035F-0FE5-4215-9E1B-AC39D92EE89E}" dt="2025-06-29T07:04:00.565" v="721" actId="20577"/>
        <pc:sldMkLst>
          <pc:docMk/>
          <pc:sldMk cId="3567324366" sldId="486"/>
        </pc:sldMkLst>
        <pc:spChg chg="mod">
          <ac:chgData name="1992715551@qq.com" userId="116eb5edd4b77e3b" providerId="LiveId" clId="{04A2035F-0FE5-4215-9E1B-AC39D92EE89E}" dt="2025-06-29T07:04:00.565" v="721" actId="20577"/>
          <ac:spMkLst>
            <pc:docMk/>
            <pc:sldMk cId="3567324366" sldId="486"/>
            <ac:spMk id="30" creationId="{678A54F2-0438-10AF-3418-2BE0062B856E}"/>
          </ac:spMkLst>
        </pc:spChg>
      </pc:sldChg>
      <pc:sldChg chg="modSp add mod">
        <pc:chgData name="1992715551@qq.com" userId="116eb5edd4b77e3b" providerId="LiveId" clId="{04A2035F-0FE5-4215-9E1B-AC39D92EE89E}" dt="2025-06-29T07:04:03.428" v="723" actId="20577"/>
        <pc:sldMkLst>
          <pc:docMk/>
          <pc:sldMk cId="34022382" sldId="487"/>
        </pc:sldMkLst>
        <pc:spChg chg="mod">
          <ac:chgData name="1992715551@qq.com" userId="116eb5edd4b77e3b" providerId="LiveId" clId="{04A2035F-0FE5-4215-9E1B-AC39D92EE89E}" dt="2025-06-29T07:04:03.428" v="723" actId="20577"/>
          <ac:spMkLst>
            <pc:docMk/>
            <pc:sldMk cId="34022382" sldId="487"/>
            <ac:spMk id="30" creationId="{D794F65C-E5A0-D42D-8FD9-594783CCB9E2}"/>
          </ac:spMkLst>
        </pc:spChg>
      </pc:sldChg>
      <pc:sldChg chg="modSp add mod">
        <pc:chgData name="1992715551@qq.com" userId="116eb5edd4b77e3b" providerId="LiveId" clId="{04A2035F-0FE5-4215-9E1B-AC39D92EE89E}" dt="2025-06-29T07:04:06.229" v="725" actId="20577"/>
        <pc:sldMkLst>
          <pc:docMk/>
          <pc:sldMk cId="399517798" sldId="488"/>
        </pc:sldMkLst>
        <pc:spChg chg="mod">
          <ac:chgData name="1992715551@qq.com" userId="116eb5edd4b77e3b" providerId="LiveId" clId="{04A2035F-0FE5-4215-9E1B-AC39D92EE89E}" dt="2025-06-29T07:04:06.229" v="725" actId="20577"/>
          <ac:spMkLst>
            <pc:docMk/>
            <pc:sldMk cId="399517798" sldId="488"/>
            <ac:spMk id="30" creationId="{559B5782-A90A-8F7E-BF92-DBBE279C6C2A}"/>
          </ac:spMkLst>
        </pc:spChg>
      </pc:sldChg>
      <pc:sldChg chg="modSp add mod">
        <pc:chgData name="1992715551@qq.com" userId="116eb5edd4b77e3b" providerId="LiveId" clId="{04A2035F-0FE5-4215-9E1B-AC39D92EE89E}" dt="2025-06-29T07:04:09.485" v="727" actId="20577"/>
        <pc:sldMkLst>
          <pc:docMk/>
          <pc:sldMk cId="1798691081" sldId="489"/>
        </pc:sldMkLst>
        <pc:spChg chg="mod">
          <ac:chgData name="1992715551@qq.com" userId="116eb5edd4b77e3b" providerId="LiveId" clId="{04A2035F-0FE5-4215-9E1B-AC39D92EE89E}" dt="2025-06-29T07:04:09.485" v="727" actId="20577"/>
          <ac:spMkLst>
            <pc:docMk/>
            <pc:sldMk cId="1798691081" sldId="489"/>
            <ac:spMk id="30" creationId="{5752D4BB-7207-4C47-D91E-655D40ABEA7C}"/>
          </ac:spMkLst>
        </pc:spChg>
      </pc:sldChg>
      <pc:sldChg chg="addSp delSp modSp add mod setBg chgLayout">
        <pc:chgData name="1992715551@qq.com" userId="116eb5edd4b77e3b" providerId="LiveId" clId="{04A2035F-0FE5-4215-9E1B-AC39D92EE89E}" dt="2025-06-29T13:58:35.953" v="5908" actId="21"/>
        <pc:sldMkLst>
          <pc:docMk/>
          <pc:sldMk cId="789888675" sldId="490"/>
        </pc:sldMkLst>
        <pc:spChg chg="mod">
          <ac:chgData name="1992715551@qq.com" userId="116eb5edd4b77e3b" providerId="LiveId" clId="{04A2035F-0FE5-4215-9E1B-AC39D92EE89E}" dt="2025-06-29T07:06:09.999" v="784" actId="20577"/>
          <ac:spMkLst>
            <pc:docMk/>
            <pc:sldMk cId="789888675" sldId="490"/>
            <ac:spMk id="3" creationId="{F5D142F2-E9A3-FAB0-C2C4-B311F0FE7A8B}"/>
          </ac:spMkLst>
        </pc:spChg>
        <pc:spChg chg="add mod">
          <ac:chgData name="1992715551@qq.com" userId="116eb5edd4b77e3b" providerId="LiveId" clId="{04A2035F-0FE5-4215-9E1B-AC39D92EE89E}" dt="2025-06-29T07:23:40.955" v="1253" actId="20577"/>
          <ac:spMkLst>
            <pc:docMk/>
            <pc:sldMk cId="789888675" sldId="490"/>
            <ac:spMk id="12" creationId="{8BD9CEB2-23E9-8D8F-C65F-2C34D7457569}"/>
          </ac:spMkLst>
        </pc:spChg>
        <pc:picChg chg="del">
          <ac:chgData name="1992715551@qq.com" userId="116eb5edd4b77e3b" providerId="LiveId" clId="{04A2035F-0FE5-4215-9E1B-AC39D92EE89E}" dt="2025-06-29T07:06:12.013" v="785" actId="478"/>
          <ac:picMkLst>
            <pc:docMk/>
            <pc:sldMk cId="789888675" sldId="490"/>
            <ac:picMk id="4" creationId="{3068C1C1-74F4-7BAB-8725-D5F1FF5A941A}"/>
          </ac:picMkLst>
        </pc:picChg>
        <pc:picChg chg="add del mod modCrop">
          <ac:chgData name="1992715551@qq.com" userId="116eb5edd4b77e3b" providerId="LiveId" clId="{04A2035F-0FE5-4215-9E1B-AC39D92EE89E}" dt="2025-06-29T13:58:35.953" v="5908" actId="21"/>
          <ac:picMkLst>
            <pc:docMk/>
            <pc:sldMk cId="789888675" sldId="490"/>
            <ac:picMk id="4" creationId="{8028E103-7F7B-5BC8-7418-54E225A8CFDD}"/>
          </ac:picMkLst>
        </pc:picChg>
        <pc:picChg chg="add del mod modCrop">
          <ac:chgData name="1992715551@qq.com" userId="116eb5edd4b77e3b" providerId="LiveId" clId="{04A2035F-0FE5-4215-9E1B-AC39D92EE89E}" dt="2025-06-29T13:58:35.953" v="5908" actId="21"/>
          <ac:picMkLst>
            <pc:docMk/>
            <pc:sldMk cId="789888675" sldId="490"/>
            <ac:picMk id="5" creationId="{8DF4CA82-EFF9-D9B9-7E8E-4DEAED78B121}"/>
          </ac:picMkLst>
        </pc:picChg>
        <pc:picChg chg="add del mod modCrop">
          <ac:chgData name="1992715551@qq.com" userId="116eb5edd4b77e3b" providerId="LiveId" clId="{04A2035F-0FE5-4215-9E1B-AC39D92EE89E}" dt="2025-06-29T13:58:35.953" v="5908" actId="21"/>
          <ac:picMkLst>
            <pc:docMk/>
            <pc:sldMk cId="789888675" sldId="490"/>
            <ac:picMk id="7" creationId="{DEF0C918-E336-4DB6-6B50-F66CBDB21EFC}"/>
          </ac:picMkLst>
        </pc:picChg>
        <pc:picChg chg="add del mod modCrop">
          <ac:chgData name="1992715551@qq.com" userId="116eb5edd4b77e3b" providerId="LiveId" clId="{04A2035F-0FE5-4215-9E1B-AC39D92EE89E}" dt="2025-06-29T13:58:35.953" v="5908" actId="21"/>
          <ac:picMkLst>
            <pc:docMk/>
            <pc:sldMk cId="789888675" sldId="490"/>
            <ac:picMk id="9" creationId="{8ECF9C20-B950-F029-70A6-D8443D58592F}"/>
          </ac:picMkLst>
        </pc:picChg>
        <pc:picChg chg="add del mod modCrop">
          <ac:chgData name="1992715551@qq.com" userId="116eb5edd4b77e3b" providerId="LiveId" clId="{04A2035F-0FE5-4215-9E1B-AC39D92EE89E}" dt="2025-06-29T13:58:35.953" v="5908" actId="21"/>
          <ac:picMkLst>
            <pc:docMk/>
            <pc:sldMk cId="789888675" sldId="490"/>
            <ac:picMk id="11" creationId="{452CE0FB-4678-6F64-58A0-B6E8EA51A223}"/>
          </ac:picMkLst>
        </pc:picChg>
        <pc:picChg chg="add del mod">
          <ac:chgData name="1992715551@qq.com" userId="116eb5edd4b77e3b" providerId="LiveId" clId="{04A2035F-0FE5-4215-9E1B-AC39D92EE89E}" dt="2025-06-29T07:18:50.006" v="976" actId="478"/>
          <ac:picMkLst>
            <pc:docMk/>
            <pc:sldMk cId="789888675" sldId="490"/>
            <ac:picMk id="13" creationId="{AA399C7C-3CD8-EF82-77F8-9038BFD93CE6}"/>
          </ac:picMkLst>
        </pc:picChg>
      </pc:sldChg>
      <pc:sldChg chg="addSp delSp modSp add mod">
        <pc:chgData name="1992715551@qq.com" userId="116eb5edd4b77e3b" providerId="LiveId" clId="{04A2035F-0FE5-4215-9E1B-AC39D92EE89E}" dt="2025-06-29T14:22:11.249" v="5932" actId="1076"/>
        <pc:sldMkLst>
          <pc:docMk/>
          <pc:sldMk cId="1921610277" sldId="491"/>
        </pc:sldMkLst>
        <pc:spChg chg="add mod">
          <ac:chgData name="1992715551@qq.com" userId="116eb5edd4b77e3b" providerId="LiveId" clId="{04A2035F-0FE5-4215-9E1B-AC39D92EE89E}" dt="2025-06-29T07:49:38.789" v="1669" actId="1076"/>
          <ac:spMkLst>
            <pc:docMk/>
            <pc:sldMk cId="1921610277" sldId="491"/>
            <ac:spMk id="6" creationId="{3FAE651C-A361-F949-C82D-7C952FB3187E}"/>
          </ac:spMkLst>
        </pc:spChg>
        <pc:picChg chg="add del mod">
          <ac:chgData name="1992715551@qq.com" userId="116eb5edd4b77e3b" providerId="LiveId" clId="{04A2035F-0FE5-4215-9E1B-AC39D92EE89E}" dt="2025-06-29T14:13:04.356" v="5909" actId="478"/>
          <ac:picMkLst>
            <pc:docMk/>
            <pc:sldMk cId="1921610277" sldId="491"/>
            <ac:picMk id="4" creationId="{F3B0271C-94AC-6689-FD0F-09480CF32751}"/>
          </ac:picMkLst>
        </pc:picChg>
        <pc:picChg chg="add del mod">
          <ac:chgData name="1992715551@qq.com" userId="116eb5edd4b77e3b" providerId="LiveId" clId="{04A2035F-0FE5-4215-9E1B-AC39D92EE89E}" dt="2025-06-29T14:14:13.031" v="5921" actId="478"/>
          <ac:picMkLst>
            <pc:docMk/>
            <pc:sldMk cId="1921610277" sldId="491"/>
            <ac:picMk id="5" creationId="{72B566FC-F941-40B8-0BCE-5589C576506A}"/>
          </ac:picMkLst>
        </pc:picChg>
        <pc:picChg chg="del">
          <ac:chgData name="1992715551@qq.com" userId="116eb5edd4b77e3b" providerId="LiveId" clId="{04A2035F-0FE5-4215-9E1B-AC39D92EE89E}" dt="2025-06-29T07:16:23.623" v="895" actId="478"/>
          <ac:picMkLst>
            <pc:docMk/>
            <pc:sldMk cId="1921610277" sldId="491"/>
            <ac:picMk id="5" creationId="{B8B6F337-2F86-1730-CA3B-14BE7FDBFE4A}"/>
          </ac:picMkLst>
        </pc:picChg>
        <pc:picChg chg="del">
          <ac:chgData name="1992715551@qq.com" userId="116eb5edd4b77e3b" providerId="LiveId" clId="{04A2035F-0FE5-4215-9E1B-AC39D92EE89E}" dt="2025-06-29T07:16:24.067" v="896" actId="478"/>
          <ac:picMkLst>
            <pc:docMk/>
            <pc:sldMk cId="1921610277" sldId="491"/>
            <ac:picMk id="7" creationId="{81865D35-A740-46B8-CCBB-32D2BBA3BE7D}"/>
          </ac:picMkLst>
        </pc:picChg>
        <pc:picChg chg="add del mod">
          <ac:chgData name="1992715551@qq.com" userId="116eb5edd4b77e3b" providerId="LiveId" clId="{04A2035F-0FE5-4215-9E1B-AC39D92EE89E}" dt="2025-06-29T14:21:43.746" v="5927" actId="478"/>
          <ac:picMkLst>
            <pc:docMk/>
            <pc:sldMk cId="1921610277" sldId="491"/>
            <ac:picMk id="8" creationId="{4005A1AD-C722-67A2-D42A-7A054E0B5B2A}"/>
          </ac:picMkLst>
        </pc:picChg>
        <pc:picChg chg="del">
          <ac:chgData name="1992715551@qq.com" userId="116eb5edd4b77e3b" providerId="LiveId" clId="{04A2035F-0FE5-4215-9E1B-AC39D92EE89E}" dt="2025-06-29T07:16:24.683" v="897" actId="478"/>
          <ac:picMkLst>
            <pc:docMk/>
            <pc:sldMk cId="1921610277" sldId="491"/>
            <ac:picMk id="9" creationId="{ED9A7791-D81B-3E27-2B4B-AE424C690AB4}"/>
          </ac:picMkLst>
        </pc:picChg>
        <pc:picChg chg="add mod">
          <ac:chgData name="1992715551@qq.com" userId="116eb5edd4b77e3b" providerId="LiveId" clId="{04A2035F-0FE5-4215-9E1B-AC39D92EE89E}" dt="2025-06-29T14:22:11.249" v="5932" actId="1076"/>
          <ac:picMkLst>
            <pc:docMk/>
            <pc:sldMk cId="1921610277" sldId="491"/>
            <ac:picMk id="10" creationId="{FC4D1726-B04E-AFFE-C80D-1E7F5F71C3A2}"/>
          </ac:picMkLst>
        </pc:picChg>
        <pc:picChg chg="del">
          <ac:chgData name="1992715551@qq.com" userId="116eb5edd4b77e3b" providerId="LiveId" clId="{04A2035F-0FE5-4215-9E1B-AC39D92EE89E}" dt="2025-06-29T07:16:25.114" v="898" actId="478"/>
          <ac:picMkLst>
            <pc:docMk/>
            <pc:sldMk cId="1921610277" sldId="491"/>
            <ac:picMk id="11" creationId="{D423E31B-3493-1E86-0839-DC022687CD4F}"/>
          </ac:picMkLst>
        </pc:picChg>
      </pc:sldChg>
      <pc:sldChg chg="add del">
        <pc:chgData name="1992715551@qq.com" userId="116eb5edd4b77e3b" providerId="LiveId" clId="{04A2035F-0FE5-4215-9E1B-AC39D92EE89E}" dt="2025-06-29T07:09:34.126" v="840"/>
        <pc:sldMkLst>
          <pc:docMk/>
          <pc:sldMk cId="2479015215" sldId="491"/>
        </pc:sldMkLst>
      </pc:sldChg>
      <pc:sldChg chg="add del">
        <pc:chgData name="1992715551@qq.com" userId="116eb5edd4b77e3b" providerId="LiveId" clId="{04A2035F-0FE5-4215-9E1B-AC39D92EE89E}" dt="2025-06-29T07:09:34.126" v="840"/>
        <pc:sldMkLst>
          <pc:docMk/>
          <pc:sldMk cId="3801983748" sldId="492"/>
        </pc:sldMkLst>
      </pc:sldChg>
      <pc:sldChg chg="add">
        <pc:chgData name="1992715551@qq.com" userId="116eb5edd4b77e3b" providerId="LiveId" clId="{04A2035F-0FE5-4215-9E1B-AC39D92EE89E}" dt="2025-06-29T07:26:04.238" v="1266"/>
        <pc:sldMkLst>
          <pc:docMk/>
          <pc:sldMk cId="4269465743" sldId="492"/>
        </pc:sldMkLst>
      </pc:sldChg>
      <pc:sldChg chg="add">
        <pc:chgData name="1992715551@qq.com" userId="116eb5edd4b77e3b" providerId="LiveId" clId="{04A2035F-0FE5-4215-9E1B-AC39D92EE89E}" dt="2025-06-29T07:26:04.238" v="1266"/>
        <pc:sldMkLst>
          <pc:docMk/>
          <pc:sldMk cId="2216797551" sldId="493"/>
        </pc:sldMkLst>
      </pc:sldChg>
      <pc:sldChg chg="add del">
        <pc:chgData name="1992715551@qq.com" userId="116eb5edd4b77e3b" providerId="LiveId" clId="{04A2035F-0FE5-4215-9E1B-AC39D92EE89E}" dt="2025-06-29T07:09:34.126" v="840"/>
        <pc:sldMkLst>
          <pc:docMk/>
          <pc:sldMk cId="3932481424" sldId="493"/>
        </pc:sldMkLst>
      </pc:sldChg>
      <pc:sldChg chg="add del">
        <pc:chgData name="1992715551@qq.com" userId="116eb5edd4b77e3b" providerId="LiveId" clId="{04A2035F-0FE5-4215-9E1B-AC39D92EE89E}" dt="2025-06-29T07:09:34.126" v="840"/>
        <pc:sldMkLst>
          <pc:docMk/>
          <pc:sldMk cId="1633967582" sldId="494"/>
        </pc:sldMkLst>
      </pc:sldChg>
      <pc:sldChg chg="add">
        <pc:chgData name="1992715551@qq.com" userId="116eb5edd4b77e3b" providerId="LiveId" clId="{04A2035F-0FE5-4215-9E1B-AC39D92EE89E}" dt="2025-06-29T07:26:04.238" v="1266"/>
        <pc:sldMkLst>
          <pc:docMk/>
          <pc:sldMk cId="4020854094" sldId="494"/>
        </pc:sldMkLst>
      </pc:sldChg>
      <pc:sldChg chg="add del">
        <pc:chgData name="1992715551@qq.com" userId="116eb5edd4b77e3b" providerId="LiveId" clId="{04A2035F-0FE5-4215-9E1B-AC39D92EE89E}" dt="2025-06-29T07:09:34.126" v="840"/>
        <pc:sldMkLst>
          <pc:docMk/>
          <pc:sldMk cId="836609954" sldId="495"/>
        </pc:sldMkLst>
      </pc:sldChg>
      <pc:sldChg chg="addSp delSp modSp add mod modNotesTx">
        <pc:chgData name="1992715551@qq.com" userId="116eb5edd4b77e3b" providerId="LiveId" clId="{04A2035F-0FE5-4215-9E1B-AC39D92EE89E}" dt="2025-06-29T13:56:50.581" v="5894" actId="1076"/>
        <pc:sldMkLst>
          <pc:docMk/>
          <pc:sldMk cId="1876008262" sldId="495"/>
        </pc:sldMkLst>
        <pc:spChg chg="mod">
          <ac:chgData name="1992715551@qq.com" userId="116eb5edd4b77e3b" providerId="LiveId" clId="{04A2035F-0FE5-4215-9E1B-AC39D92EE89E}" dt="2025-06-29T09:06:01.132" v="2623" actId="20577"/>
          <ac:spMkLst>
            <pc:docMk/>
            <pc:sldMk cId="1876008262" sldId="495"/>
            <ac:spMk id="7" creationId="{61E63AE9-FBBA-532A-0103-7E3D27B2DF29}"/>
          </ac:spMkLst>
        </pc:spChg>
        <pc:spChg chg="add del mod">
          <ac:chgData name="1992715551@qq.com" userId="116eb5edd4b77e3b" providerId="LiveId" clId="{04A2035F-0FE5-4215-9E1B-AC39D92EE89E}" dt="2025-06-29T08:20:17.205" v="2251"/>
          <ac:spMkLst>
            <pc:docMk/>
            <pc:sldMk cId="1876008262" sldId="495"/>
            <ac:spMk id="8" creationId="{8D22FC96-6183-F261-21CB-4B611AE640C1}"/>
          </ac:spMkLst>
        </pc:spChg>
        <pc:spChg chg="mod">
          <ac:chgData name="1992715551@qq.com" userId="116eb5edd4b77e3b" providerId="LiveId" clId="{04A2035F-0FE5-4215-9E1B-AC39D92EE89E}" dt="2025-06-29T07:54:59.218" v="1762" actId="20577"/>
          <ac:spMkLst>
            <pc:docMk/>
            <pc:sldMk cId="1876008262" sldId="495"/>
            <ac:spMk id="30" creationId="{0F54D6F9-C4E1-206C-ED3C-DA7506DCBB64}"/>
          </ac:spMkLst>
        </pc:spChg>
        <pc:graphicFrameChg chg="del mod modGraphic">
          <ac:chgData name="1992715551@qq.com" userId="116eb5edd4b77e3b" providerId="LiveId" clId="{04A2035F-0FE5-4215-9E1B-AC39D92EE89E}" dt="2025-06-29T07:31:21.725" v="1458" actId="478"/>
          <ac:graphicFrameMkLst>
            <pc:docMk/>
            <pc:sldMk cId="1876008262" sldId="495"/>
            <ac:graphicFrameMk id="6" creationId="{BE8EB915-F6CA-4883-CE44-BA198101F383}"/>
          </ac:graphicFrameMkLst>
        </pc:graphicFrameChg>
        <pc:picChg chg="add mod">
          <ac:chgData name="1992715551@qq.com" userId="116eb5edd4b77e3b" providerId="LiveId" clId="{04A2035F-0FE5-4215-9E1B-AC39D92EE89E}" dt="2025-06-29T08:17:30.694" v="2088" actId="1076"/>
          <ac:picMkLst>
            <pc:docMk/>
            <pc:sldMk cId="1876008262" sldId="495"/>
            <ac:picMk id="4" creationId="{CE4181B7-ECC6-C056-F738-67D79714EAB3}"/>
          </ac:picMkLst>
        </pc:picChg>
        <pc:picChg chg="add mod modCrop">
          <ac:chgData name="1992715551@qq.com" userId="116eb5edd4b77e3b" providerId="LiveId" clId="{04A2035F-0FE5-4215-9E1B-AC39D92EE89E}" dt="2025-06-29T13:56:50.581" v="5894" actId="1076"/>
          <ac:picMkLst>
            <pc:docMk/>
            <pc:sldMk cId="1876008262" sldId="495"/>
            <ac:picMk id="5" creationId="{7DC5234F-12DE-1181-B64F-0468D4030FAE}"/>
          </ac:picMkLst>
        </pc:picChg>
        <pc:picChg chg="add del mod">
          <ac:chgData name="1992715551@qq.com" userId="116eb5edd4b77e3b" providerId="LiveId" clId="{04A2035F-0FE5-4215-9E1B-AC39D92EE89E}" dt="2025-06-29T13:55:19.100" v="5762" actId="478"/>
          <ac:picMkLst>
            <pc:docMk/>
            <pc:sldMk cId="1876008262" sldId="495"/>
            <ac:picMk id="9" creationId="{48C4C11A-20B9-8456-4D60-3C57C131D491}"/>
          </ac:picMkLst>
        </pc:picChg>
      </pc:sldChg>
      <pc:sldChg chg="addSp delSp modSp add mod modNotesTx">
        <pc:chgData name="1992715551@qq.com" userId="116eb5edd4b77e3b" providerId="LiveId" clId="{04A2035F-0FE5-4215-9E1B-AC39D92EE89E}" dt="2025-06-29T14:36:58.899" v="5978" actId="5793"/>
        <pc:sldMkLst>
          <pc:docMk/>
          <pc:sldMk cId="2531465950" sldId="496"/>
        </pc:sldMkLst>
        <pc:spChg chg="del mod">
          <ac:chgData name="1992715551@qq.com" userId="116eb5edd4b77e3b" providerId="LiveId" clId="{04A2035F-0FE5-4215-9E1B-AC39D92EE89E}" dt="2025-06-29T07:30:51.946" v="1427"/>
          <ac:spMkLst>
            <pc:docMk/>
            <pc:sldMk cId="2531465950" sldId="496"/>
            <ac:spMk id="2" creationId="{C12188D8-0702-2285-9320-A5ADF4C74FB1}"/>
          </ac:spMkLst>
        </pc:spChg>
        <pc:spChg chg="add del">
          <ac:chgData name="1992715551@qq.com" userId="116eb5edd4b77e3b" providerId="LiveId" clId="{04A2035F-0FE5-4215-9E1B-AC39D92EE89E}" dt="2025-06-29T13:02:05.754" v="4546" actId="22"/>
          <ac:spMkLst>
            <pc:docMk/>
            <pc:sldMk cId="2531465950" sldId="496"/>
            <ac:spMk id="5" creationId="{AC0AC971-7CCF-55F1-0698-BCB9E1ED5940}"/>
          </ac:spMkLst>
        </pc:spChg>
        <pc:spChg chg="add del mod">
          <ac:chgData name="1992715551@qq.com" userId="116eb5edd4b77e3b" providerId="LiveId" clId="{04A2035F-0FE5-4215-9E1B-AC39D92EE89E}" dt="2025-06-29T13:02:10.488" v="4551"/>
          <ac:spMkLst>
            <pc:docMk/>
            <pc:sldMk cId="2531465950" sldId="496"/>
            <ac:spMk id="7" creationId="{95851553-F6BF-394A-37F4-99F4FC7A0F38}"/>
          </ac:spMkLst>
        </pc:spChg>
        <pc:spChg chg="add del mod">
          <ac:chgData name="1992715551@qq.com" userId="116eb5edd4b77e3b" providerId="LiveId" clId="{04A2035F-0FE5-4215-9E1B-AC39D92EE89E}" dt="2025-06-29T14:36:58.899" v="5978" actId="5793"/>
          <ac:spMkLst>
            <pc:docMk/>
            <pc:sldMk cId="2531465950" sldId="496"/>
            <ac:spMk id="9" creationId="{279A0F25-EC70-C216-6923-73D719202A75}"/>
          </ac:spMkLst>
        </pc:spChg>
        <pc:spChg chg="mod">
          <ac:chgData name="1992715551@qq.com" userId="116eb5edd4b77e3b" providerId="LiveId" clId="{04A2035F-0FE5-4215-9E1B-AC39D92EE89E}" dt="2025-06-29T07:30:22.673" v="1420" actId="20577"/>
          <ac:spMkLst>
            <pc:docMk/>
            <pc:sldMk cId="2531465950" sldId="496"/>
            <ac:spMk id="44" creationId="{8001D1C7-9FF7-57F6-B9F5-894B2A69A3E8}"/>
          </ac:spMkLst>
        </pc:spChg>
      </pc:sldChg>
      <pc:sldChg chg="add">
        <pc:chgData name="1992715551@qq.com" userId="116eb5edd4b77e3b" providerId="LiveId" clId="{04A2035F-0FE5-4215-9E1B-AC39D92EE89E}" dt="2025-06-29T07:29:57.053" v="1405"/>
        <pc:sldMkLst>
          <pc:docMk/>
          <pc:sldMk cId="3150206001" sldId="497"/>
        </pc:sldMkLst>
      </pc:sldChg>
      <pc:sldChg chg="modSp add mod">
        <pc:chgData name="1992715551@qq.com" userId="116eb5edd4b77e3b" providerId="LiveId" clId="{04A2035F-0FE5-4215-9E1B-AC39D92EE89E}" dt="2025-06-29T13:03:07.075" v="4569" actId="1076"/>
        <pc:sldMkLst>
          <pc:docMk/>
          <pc:sldMk cId="2459655561" sldId="498"/>
        </pc:sldMkLst>
        <pc:spChg chg="mod">
          <ac:chgData name="1992715551@qq.com" userId="116eb5edd4b77e3b" providerId="LiveId" clId="{04A2035F-0FE5-4215-9E1B-AC39D92EE89E}" dt="2025-06-29T13:03:07.075" v="4569" actId="1076"/>
          <ac:spMkLst>
            <pc:docMk/>
            <pc:sldMk cId="2459655561" sldId="498"/>
            <ac:spMk id="2" creationId="{5A06ED17-3402-72B3-4EC6-A4E68D55F46C}"/>
          </ac:spMkLst>
        </pc:spChg>
        <pc:spChg chg="mod">
          <ac:chgData name="1992715551@qq.com" userId="116eb5edd4b77e3b" providerId="LiveId" clId="{04A2035F-0FE5-4215-9E1B-AC39D92EE89E}" dt="2025-06-29T07:30:28.559" v="1424" actId="20577"/>
          <ac:spMkLst>
            <pc:docMk/>
            <pc:sldMk cId="2459655561" sldId="498"/>
            <ac:spMk id="44" creationId="{A1D2FF35-9D97-A074-24AC-388F2E2BEEE9}"/>
          </ac:spMkLst>
        </pc:spChg>
      </pc:sldChg>
      <pc:sldChg chg="modSp add mod">
        <pc:chgData name="1992715551@qq.com" userId="116eb5edd4b77e3b" providerId="LiveId" clId="{04A2035F-0FE5-4215-9E1B-AC39D92EE89E}" dt="2025-06-29T13:02:33.652" v="4559" actId="21"/>
        <pc:sldMkLst>
          <pc:docMk/>
          <pc:sldMk cId="0" sldId="499"/>
        </pc:sldMkLst>
        <pc:spChg chg="mod">
          <ac:chgData name="1992715551@qq.com" userId="116eb5edd4b77e3b" providerId="LiveId" clId="{04A2035F-0FE5-4215-9E1B-AC39D92EE89E}" dt="2025-06-29T13:02:28.729" v="4556" actId="403"/>
          <ac:spMkLst>
            <pc:docMk/>
            <pc:sldMk cId="0" sldId="499"/>
            <ac:spMk id="2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07:44:59.062" v="1462" actId="20577"/>
          <ac:spMkLst>
            <pc:docMk/>
            <pc:sldMk cId="0" sldId="499"/>
            <ac:spMk id="3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13:02:33.652" v="4559" actId="21"/>
          <ac:spMkLst>
            <pc:docMk/>
            <pc:sldMk cId="0" sldId="499"/>
            <ac:spMk id="12" creationId="{00000000-0000-0000-0000-000000000000}"/>
          </ac:spMkLst>
        </pc:spChg>
      </pc:sldChg>
      <pc:sldChg chg="addSp delSp modSp add mod modAnim">
        <pc:chgData name="1992715551@qq.com" userId="116eb5edd4b77e3b" providerId="LiveId" clId="{04A2035F-0FE5-4215-9E1B-AC39D92EE89E}" dt="2025-06-29T09:13:05.993" v="2805" actId="14100"/>
        <pc:sldMkLst>
          <pc:docMk/>
          <pc:sldMk cId="468039104" sldId="500"/>
        </pc:sldMkLst>
        <pc:spChg chg="mod">
          <ac:chgData name="1992715551@qq.com" userId="116eb5edd4b77e3b" providerId="LiveId" clId="{04A2035F-0FE5-4215-9E1B-AC39D92EE89E}" dt="2025-06-29T09:12:41.454" v="2793" actId="1076"/>
          <ac:spMkLst>
            <pc:docMk/>
            <pc:sldMk cId="468039104" sldId="500"/>
            <ac:spMk id="7" creationId="{674ADF66-D75E-6D9A-9F28-56EDE4E354C7}"/>
          </ac:spMkLst>
        </pc:spChg>
        <pc:spChg chg="mod">
          <ac:chgData name="1992715551@qq.com" userId="116eb5edd4b77e3b" providerId="LiveId" clId="{04A2035F-0FE5-4215-9E1B-AC39D92EE89E}" dt="2025-06-29T07:55:16.315" v="1786" actId="20577"/>
          <ac:spMkLst>
            <pc:docMk/>
            <pc:sldMk cId="468039104" sldId="500"/>
            <ac:spMk id="30" creationId="{AE87C59D-B403-5E47-3855-62264DD82A3A}"/>
          </ac:spMkLst>
        </pc:spChg>
        <pc:picChg chg="add del mod">
          <ac:chgData name="1992715551@qq.com" userId="116eb5edd4b77e3b" providerId="LiveId" clId="{04A2035F-0FE5-4215-9E1B-AC39D92EE89E}" dt="2025-06-29T08:59:23.349" v="2270" actId="478"/>
          <ac:picMkLst>
            <pc:docMk/>
            <pc:sldMk cId="468039104" sldId="500"/>
            <ac:picMk id="4" creationId="{4EC29F3D-AB38-B0D4-89EE-E57FE2CFFAF3}"/>
          </ac:picMkLst>
        </pc:picChg>
        <pc:picChg chg="add del">
          <ac:chgData name="1992715551@qq.com" userId="116eb5edd4b77e3b" providerId="LiveId" clId="{04A2035F-0FE5-4215-9E1B-AC39D92EE89E}" dt="2025-06-29T08:59:25.377" v="2272" actId="478"/>
          <ac:picMkLst>
            <pc:docMk/>
            <pc:sldMk cId="468039104" sldId="500"/>
            <ac:picMk id="6" creationId="{55019BAB-7FFD-E1FE-4E5E-8AF41A548121}"/>
          </ac:picMkLst>
        </pc:picChg>
        <pc:picChg chg="add mod">
          <ac:chgData name="1992715551@qq.com" userId="116eb5edd4b77e3b" providerId="LiveId" clId="{04A2035F-0FE5-4215-9E1B-AC39D92EE89E}" dt="2025-06-29T09:13:05.993" v="2805" actId="14100"/>
          <ac:picMkLst>
            <pc:docMk/>
            <pc:sldMk cId="468039104" sldId="500"/>
            <ac:picMk id="8" creationId="{2CEF05C1-4F5A-F192-3443-700CFF39EF5E}"/>
          </ac:picMkLst>
        </pc:picChg>
      </pc:sldChg>
      <pc:sldChg chg="modSp add mod">
        <pc:chgData name="1992715551@qq.com" userId="116eb5edd4b77e3b" providerId="LiveId" clId="{04A2035F-0FE5-4215-9E1B-AC39D92EE89E}" dt="2025-06-29T13:53:48.926" v="5761" actId="20577"/>
        <pc:sldMkLst>
          <pc:docMk/>
          <pc:sldMk cId="3643744249" sldId="501"/>
        </pc:sldMkLst>
        <pc:spChg chg="mod">
          <ac:chgData name="1992715551@qq.com" userId="116eb5edd4b77e3b" providerId="LiveId" clId="{04A2035F-0FE5-4215-9E1B-AC39D92EE89E}" dt="2025-06-29T09:15:32.550" v="2976" actId="20577"/>
          <ac:spMkLst>
            <pc:docMk/>
            <pc:sldMk cId="3643744249" sldId="501"/>
            <ac:spMk id="7" creationId="{8AA55331-E590-C35A-A6FB-D4CD72C0F2DD}"/>
          </ac:spMkLst>
        </pc:spChg>
        <pc:spChg chg="mod">
          <ac:chgData name="1992715551@qq.com" userId="116eb5edd4b77e3b" providerId="LiveId" clId="{04A2035F-0FE5-4215-9E1B-AC39D92EE89E}" dt="2025-06-29T13:53:48.926" v="5761" actId="20577"/>
          <ac:spMkLst>
            <pc:docMk/>
            <pc:sldMk cId="3643744249" sldId="501"/>
            <ac:spMk id="30" creationId="{052C1086-C997-A786-A254-0CCC43E7BE05}"/>
          </ac:spMkLst>
        </pc:spChg>
      </pc:sldChg>
      <pc:sldChg chg="addSp delSp modSp add mod modAnim">
        <pc:chgData name="1992715551@qq.com" userId="116eb5edd4b77e3b" providerId="LiveId" clId="{04A2035F-0FE5-4215-9E1B-AC39D92EE89E}" dt="2025-06-29T10:08:29.626" v="3684"/>
        <pc:sldMkLst>
          <pc:docMk/>
          <pc:sldMk cId="432653740" sldId="502"/>
        </pc:sldMkLst>
        <pc:spChg chg="mod">
          <ac:chgData name="1992715551@qq.com" userId="116eb5edd4b77e3b" providerId="LiveId" clId="{04A2035F-0FE5-4215-9E1B-AC39D92EE89E}" dt="2025-06-29T08:09:23.967" v="2065" actId="1076"/>
          <ac:spMkLst>
            <pc:docMk/>
            <pc:sldMk cId="432653740" sldId="502"/>
            <ac:spMk id="5" creationId="{24F3FED7-9BC8-0D90-796E-F6B43A61173E}"/>
          </ac:spMkLst>
        </pc:spChg>
        <pc:spChg chg="add del">
          <ac:chgData name="1992715551@qq.com" userId="116eb5edd4b77e3b" providerId="LiveId" clId="{04A2035F-0FE5-4215-9E1B-AC39D92EE89E}" dt="2025-06-29T08:09:30.159" v="2067" actId="22"/>
          <ac:spMkLst>
            <pc:docMk/>
            <pc:sldMk cId="432653740" sldId="502"/>
            <ac:spMk id="6" creationId="{0FC3BFA6-FC8C-A841-34EE-E5DC47933169}"/>
          </ac:spMkLst>
        </pc:spChg>
        <pc:spChg chg="mod">
          <ac:chgData name="1992715551@qq.com" userId="116eb5edd4b77e3b" providerId="LiveId" clId="{04A2035F-0FE5-4215-9E1B-AC39D92EE89E}" dt="2025-06-29T08:12:13.270" v="2074" actId="13926"/>
          <ac:spMkLst>
            <pc:docMk/>
            <pc:sldMk cId="432653740" sldId="502"/>
            <ac:spMk id="11" creationId="{C2E72E9D-D82A-B64A-042B-C32A473850AA}"/>
          </ac:spMkLst>
        </pc:spChg>
        <pc:picChg chg="del mod modCrop">
          <ac:chgData name="1992715551@qq.com" userId="116eb5edd4b77e3b" providerId="LiveId" clId="{04A2035F-0FE5-4215-9E1B-AC39D92EE89E}" dt="2025-06-29T08:09:40.902" v="2070" actId="478"/>
          <ac:picMkLst>
            <pc:docMk/>
            <pc:sldMk cId="432653740" sldId="502"/>
            <ac:picMk id="2" creationId="{DFFF1941-7E1D-BFB4-9362-DAE407F76B75}"/>
          </ac:picMkLst>
        </pc:picChg>
        <pc:picChg chg="add mod">
          <ac:chgData name="1992715551@qq.com" userId="116eb5edd4b77e3b" providerId="LiveId" clId="{04A2035F-0FE5-4215-9E1B-AC39D92EE89E}" dt="2025-06-29T08:09:46.338" v="2071" actId="1076"/>
          <ac:picMkLst>
            <pc:docMk/>
            <pc:sldMk cId="432653740" sldId="502"/>
            <ac:picMk id="7" creationId="{B7B70E7C-0029-A660-4C77-1AC2E580829A}"/>
          </ac:picMkLst>
        </pc:picChg>
      </pc:sldChg>
      <pc:sldChg chg="addSp delSp modSp add mod delAnim modAnim">
        <pc:chgData name="1992715551@qq.com" userId="116eb5edd4b77e3b" providerId="LiveId" clId="{04A2035F-0FE5-4215-9E1B-AC39D92EE89E}" dt="2025-06-29T13:45:02.375" v="5737" actId="20577"/>
        <pc:sldMkLst>
          <pc:docMk/>
          <pc:sldMk cId="2696190787" sldId="503"/>
        </pc:sldMkLst>
        <pc:spChg chg="del mod">
          <ac:chgData name="1992715551@qq.com" userId="116eb5edd4b77e3b" providerId="LiveId" clId="{04A2035F-0FE5-4215-9E1B-AC39D92EE89E}" dt="2025-06-29T08:19:02.320" v="2242"/>
          <ac:spMkLst>
            <pc:docMk/>
            <pc:sldMk cId="2696190787" sldId="503"/>
            <ac:spMk id="5" creationId="{0221018A-2FEC-26DB-8066-F73401997984}"/>
          </ac:spMkLst>
        </pc:spChg>
        <pc:spChg chg="add mod">
          <ac:chgData name="1992715551@qq.com" userId="116eb5edd4b77e3b" providerId="LiveId" clId="{04A2035F-0FE5-4215-9E1B-AC39D92EE89E}" dt="2025-06-29T13:45:02.375" v="5737" actId="20577"/>
          <ac:spMkLst>
            <pc:docMk/>
            <pc:sldMk cId="2696190787" sldId="503"/>
            <ac:spMk id="8" creationId="{E5C4B998-9048-E76A-2DAB-E7F49D13EEE1}"/>
          </ac:spMkLst>
        </pc:spChg>
        <pc:spChg chg="add mod">
          <ac:chgData name="1992715551@qq.com" userId="116eb5edd4b77e3b" providerId="LiveId" clId="{04A2035F-0FE5-4215-9E1B-AC39D92EE89E}" dt="2025-06-29T13:42:58.464" v="5685" actId="1076"/>
          <ac:spMkLst>
            <pc:docMk/>
            <pc:sldMk cId="2696190787" sldId="503"/>
            <ac:spMk id="10" creationId="{876CC034-243D-73DF-67CC-FC2C6FC477AD}"/>
          </ac:spMkLst>
        </pc:spChg>
        <pc:spChg chg="del mod">
          <ac:chgData name="1992715551@qq.com" userId="116eb5edd4b77e3b" providerId="LiveId" clId="{04A2035F-0FE5-4215-9E1B-AC39D92EE89E}" dt="2025-06-29T09:22:40.480" v="2982"/>
          <ac:spMkLst>
            <pc:docMk/>
            <pc:sldMk cId="2696190787" sldId="503"/>
            <ac:spMk id="11" creationId="{5F45134F-4395-FB95-9A9D-2196F8EB49F2}"/>
          </ac:spMkLst>
        </pc:spChg>
        <pc:picChg chg="add mod">
          <ac:chgData name="1992715551@qq.com" userId="116eb5edd4b77e3b" providerId="LiveId" clId="{04A2035F-0FE5-4215-9E1B-AC39D92EE89E}" dt="2025-06-29T13:43:01.693" v="5687" actId="1076"/>
          <ac:picMkLst>
            <pc:docMk/>
            <pc:sldMk cId="2696190787" sldId="503"/>
            <ac:picMk id="4" creationId="{8069F437-45E1-186D-B8B4-D08C5923B9D6}"/>
          </ac:picMkLst>
        </pc:picChg>
        <pc:picChg chg="del">
          <ac:chgData name="1992715551@qq.com" userId="116eb5edd4b77e3b" providerId="LiveId" clId="{04A2035F-0FE5-4215-9E1B-AC39D92EE89E}" dt="2025-06-29T09:22:31.837" v="2977" actId="478"/>
          <ac:picMkLst>
            <pc:docMk/>
            <pc:sldMk cId="2696190787" sldId="503"/>
            <ac:picMk id="7" creationId="{9A0D974B-1487-F5F9-AE14-EE0FFADFCFC7}"/>
          </ac:picMkLst>
        </pc:picChg>
      </pc:sldChg>
      <pc:sldChg chg="modSp add mod modAnim">
        <pc:chgData name="1992715551@qq.com" userId="116eb5edd4b77e3b" providerId="LiveId" clId="{04A2035F-0FE5-4215-9E1B-AC39D92EE89E}" dt="2025-06-29T13:16:47.119" v="5174" actId="20577"/>
        <pc:sldMkLst>
          <pc:docMk/>
          <pc:sldMk cId="2018444823" sldId="504"/>
        </pc:sldMkLst>
        <pc:spChg chg="mod">
          <ac:chgData name="1992715551@qq.com" userId="116eb5edd4b77e3b" providerId="LiveId" clId="{04A2035F-0FE5-4215-9E1B-AC39D92EE89E}" dt="2025-06-29T13:16:47.119" v="5174" actId="20577"/>
          <ac:spMkLst>
            <pc:docMk/>
            <pc:sldMk cId="2018444823" sldId="504"/>
            <ac:spMk id="3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10:07:15.658" v="3682" actId="1076"/>
          <ac:spMkLst>
            <pc:docMk/>
            <pc:sldMk cId="2018444823" sldId="504"/>
            <ac:spMk id="14" creationId="{00000000-0000-0000-0000-000000000000}"/>
          </ac:spMkLst>
        </pc:spChg>
        <pc:spChg chg="mod">
          <ac:chgData name="1992715551@qq.com" userId="116eb5edd4b77e3b" providerId="LiveId" clId="{04A2035F-0FE5-4215-9E1B-AC39D92EE89E}" dt="2025-06-29T13:16:05.940" v="5163" actId="1076"/>
          <ac:spMkLst>
            <pc:docMk/>
            <pc:sldMk cId="2018444823" sldId="504"/>
            <ac:spMk id="1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MEMO </a:t>
            </a:r>
            <a:r>
              <a:rPr lang="zh-CN" altLang="en-US" dirty="0"/>
              <a:t>基于</a:t>
            </a:r>
            <a:r>
              <a:rPr lang="en-US" altLang="zh-CN" dirty="0"/>
              <a:t>LLM</a:t>
            </a:r>
            <a:r>
              <a:rPr lang="zh-CN" altLang="en-US" dirty="0"/>
              <a:t>预测用户行为的内存管理优化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0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5852-50AB-CF0A-B234-1C120119E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81CD57-F7C6-32BE-AEFB-7F7343B6E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521B2A-6AB9-62CF-6A60-C7F1796D7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sh</a:t>
            </a:r>
            <a:r>
              <a:rPr lang="zh-CN" altLang="en-US" dirty="0"/>
              <a:t>文件对主程序进行调用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5001F4-CA29-137B-D275-3631AAEE2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97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DF1AF-08CE-0997-8677-199D50C29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E32C6B-3707-F886-B242-4D35FCE6CA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00289F-3E80-46B0-A584-E93F271E3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参数的改变和机器性能也有关系（特别是</a:t>
            </a:r>
            <a:r>
              <a:rPr lang="en-US" altLang="zh-CN" dirty="0" err="1"/>
              <a:t>batch_size</a:t>
            </a:r>
            <a:r>
              <a:rPr lang="en-US" altLang="zh-CN" dirty="0"/>
              <a:t>)</a:t>
            </a:r>
            <a:r>
              <a:rPr lang="zh-CN" altLang="en-US" dirty="0"/>
              <a:t>，所以调参过程中用的始终是同一个电脑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Ps</a:t>
            </a:r>
            <a:r>
              <a:rPr lang="zh-CN" altLang="en-US" dirty="0"/>
              <a:t>：表中调节的值这列里面如果只有一个值的话就是没有调（可能可以之后再调）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221F8F-C3A2-CFD6-E3FA-B4FF6E532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52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8EF4-E973-6626-60D0-E98FCEEAE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03EDC1-4E33-A99C-721B-75A3B30EE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92046C-92B0-6C86-2993-5CC310325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AACF40-6FF7-64D7-F546-BC46DB1765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10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0656-5C39-CC28-3C46-34228A3FA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A964B9-D18A-749B-9ACF-DAA31B941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A0E46-73DD-6254-D4EF-25C40BAAD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主要进行了三轮，</a:t>
            </a:r>
            <a:endParaRPr lang="en-US" altLang="zh-CN" dirty="0"/>
          </a:p>
          <a:p>
            <a:r>
              <a:rPr lang="zh-CN" altLang="en-US" b="1" dirty="0"/>
              <a:t>**第一轮 </a:t>
            </a:r>
            <a:r>
              <a:rPr lang="en-US" altLang="zh-CN" b="1" dirty="0"/>
              <a:t>(</a:t>
            </a:r>
            <a:r>
              <a:rPr lang="zh-CN" altLang="en-US" b="1" dirty="0"/>
              <a:t>实验</a:t>
            </a:r>
            <a:r>
              <a:rPr lang="en-US" altLang="zh-CN" b="1" dirty="0"/>
              <a:t>1-10)</a:t>
            </a:r>
            <a:r>
              <a:rPr lang="zh-CN" altLang="en-US" b="1" dirty="0"/>
              <a:t>：全面探索**</a:t>
            </a:r>
            <a:endParaRPr lang="en-US" altLang="zh-CN" b="1" dirty="0"/>
          </a:p>
          <a:p>
            <a:r>
              <a:rPr lang="zh-CN" altLang="en-US" dirty="0"/>
              <a:t>发现：</a:t>
            </a:r>
          </a:p>
          <a:p>
            <a:r>
              <a:rPr lang="en-US" altLang="zh-CN" dirty="0"/>
              <a:t>-  </a:t>
            </a:r>
            <a:r>
              <a:rPr lang="zh-CN" altLang="en-US" dirty="0"/>
              <a:t>学习率最优范围大致是：</a:t>
            </a:r>
            <a:r>
              <a:rPr lang="en-US" altLang="zh-CN" dirty="0"/>
              <a:t>0.0002-0.0005</a:t>
            </a:r>
          </a:p>
          <a:p>
            <a:r>
              <a:rPr lang="en-US" altLang="zh-CN" dirty="0"/>
              <a:t>-  </a:t>
            </a:r>
            <a:r>
              <a:rPr lang="en-US" altLang="zh-CN" dirty="0" err="1"/>
              <a:t>batch_size</a:t>
            </a:r>
            <a:r>
              <a:rPr lang="en-US" altLang="zh-CN" dirty="0"/>
              <a:t>=2</a:t>
            </a:r>
            <a:r>
              <a:rPr lang="zh-CN" altLang="en-US" dirty="0"/>
              <a:t>最稳定</a:t>
            </a:r>
          </a:p>
          <a:p>
            <a:r>
              <a:rPr lang="en-US" altLang="zh-CN" dirty="0"/>
              <a:t>-  </a:t>
            </a:r>
            <a:r>
              <a:rPr lang="en-US" altLang="zh-CN" dirty="0" err="1"/>
              <a:t>LoRA</a:t>
            </a:r>
            <a:r>
              <a:rPr lang="en-US" altLang="zh-CN" dirty="0"/>
              <a:t> rank</a:t>
            </a:r>
            <a:r>
              <a:rPr lang="zh-CN" altLang="en-US" dirty="0"/>
              <a:t>越大越好</a:t>
            </a:r>
            <a:r>
              <a:rPr lang="en-US" altLang="zh-CN" dirty="0"/>
              <a:t>(r=32 &gt; r=8)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dropout=0.1</a:t>
            </a:r>
            <a:r>
              <a:rPr lang="zh-CN" altLang="en-US" dirty="0"/>
              <a:t>合适，</a:t>
            </a:r>
            <a:r>
              <a:rPr lang="en-US" altLang="zh-CN" dirty="0"/>
              <a:t>0.2</a:t>
            </a:r>
            <a:r>
              <a:rPr lang="zh-CN" altLang="en-US" dirty="0"/>
              <a:t>过大</a:t>
            </a:r>
            <a:endParaRPr lang="en-US" altLang="zh-CN" dirty="0"/>
          </a:p>
          <a:p>
            <a:pPr marL="171450" indent="-171450">
              <a:buFontTx/>
              <a:buChar char="-"/>
            </a:pPr>
            <a:endParaRPr lang="en-US" altLang="zh-CN" dirty="0"/>
          </a:p>
          <a:p>
            <a:pPr marL="0" indent="0">
              <a:buFontTx/>
              <a:buNone/>
            </a:pPr>
            <a:r>
              <a:rPr lang="zh-CN" altLang="en-US" b="1" dirty="0"/>
              <a:t>**第二轮 </a:t>
            </a:r>
            <a:r>
              <a:rPr lang="en-US" altLang="zh-CN" b="1" dirty="0"/>
              <a:t>(</a:t>
            </a:r>
            <a:r>
              <a:rPr lang="zh-CN" altLang="en-US" b="1" dirty="0"/>
              <a:t>实验</a:t>
            </a:r>
            <a:r>
              <a:rPr lang="en-US" altLang="zh-CN" b="1" dirty="0"/>
              <a:t>11-19)</a:t>
            </a:r>
            <a:r>
              <a:rPr lang="zh-CN" altLang="en-US" b="1" dirty="0"/>
              <a:t>：精准优化**（针对上一轮效果较好参数修改进行叠加，并进行了一些边界的测试）</a:t>
            </a:r>
            <a:endParaRPr lang="en-US" altLang="zh-CN" b="1" dirty="0"/>
          </a:p>
          <a:p>
            <a:pPr marL="0" indent="0">
              <a:buFontTx/>
              <a:buNone/>
            </a:pPr>
            <a:r>
              <a:rPr lang="en-US" altLang="zh-CN" b="0" dirty="0"/>
              <a:t>-  **</a:t>
            </a:r>
            <a:r>
              <a:rPr lang="zh-CN" altLang="en-US" b="0" dirty="0"/>
              <a:t>最关键发现**：</a:t>
            </a:r>
            <a:r>
              <a:rPr lang="en-US" altLang="zh-CN" b="0" dirty="0" err="1"/>
              <a:t>lr</a:t>
            </a:r>
            <a:r>
              <a:rPr lang="en-US" altLang="zh-CN" b="0" dirty="0"/>
              <a:t>=0.001</a:t>
            </a:r>
            <a:r>
              <a:rPr lang="zh-CN" altLang="en-US" b="0" dirty="0"/>
              <a:t>效果很好</a:t>
            </a:r>
          </a:p>
          <a:p>
            <a:pPr marL="0" indent="0">
              <a:buFontTx/>
              <a:buNone/>
            </a:pPr>
            <a:r>
              <a:rPr lang="en-US" altLang="zh-CN" b="0" dirty="0"/>
              <a:t>-  </a:t>
            </a:r>
            <a:r>
              <a:rPr lang="zh-CN" altLang="en-US" b="0" dirty="0"/>
              <a:t>训练轮次很重要：</a:t>
            </a:r>
            <a:r>
              <a:rPr lang="en-US" altLang="zh-CN" b="0" dirty="0"/>
              <a:t>4-5</a:t>
            </a:r>
            <a:r>
              <a:rPr lang="zh-CN" altLang="en-US" b="0" dirty="0"/>
              <a:t>个</a:t>
            </a:r>
            <a:r>
              <a:rPr lang="en-US" altLang="zh-CN" b="0" dirty="0"/>
              <a:t>epoch &gt; 3</a:t>
            </a:r>
            <a:r>
              <a:rPr lang="zh-CN" altLang="en-US" b="0" dirty="0"/>
              <a:t>个</a:t>
            </a:r>
            <a:r>
              <a:rPr lang="en-US" altLang="zh-CN" b="0" dirty="0"/>
              <a:t>epoch</a:t>
            </a:r>
          </a:p>
          <a:p>
            <a:pPr marL="0" indent="0">
              <a:buFontTx/>
              <a:buNone/>
            </a:pPr>
            <a:r>
              <a:rPr lang="en-US" altLang="zh-CN" b="0" dirty="0"/>
              <a:t>-  </a:t>
            </a:r>
            <a:r>
              <a:rPr lang="zh-CN" altLang="en-US" b="0" dirty="0"/>
              <a:t>降低</a:t>
            </a:r>
            <a:r>
              <a:rPr lang="en-US" altLang="zh-CN" b="0" dirty="0"/>
              <a:t>dropout</a:t>
            </a:r>
            <a:r>
              <a:rPr lang="zh-CN" altLang="en-US" b="0" dirty="0"/>
              <a:t>到</a:t>
            </a:r>
            <a:r>
              <a:rPr lang="en-US" altLang="zh-CN" b="0" dirty="0"/>
              <a:t>0.05</a:t>
            </a:r>
            <a:r>
              <a:rPr lang="zh-CN" altLang="en-US" b="0" dirty="0"/>
              <a:t>有帮助</a:t>
            </a:r>
          </a:p>
          <a:p>
            <a:pPr marL="171450" indent="-171450">
              <a:buFontTx/>
              <a:buChar char="-"/>
            </a:pPr>
            <a:r>
              <a:rPr lang="zh-CN" altLang="en-US" b="0" dirty="0"/>
              <a:t>中等学习率</a:t>
            </a:r>
            <a:r>
              <a:rPr lang="en-US" altLang="zh-CN" b="0" dirty="0"/>
              <a:t>(0.0003)</a:t>
            </a:r>
            <a:r>
              <a:rPr lang="zh-CN" altLang="en-US" b="0" dirty="0"/>
              <a:t>与大模型容量配合更好</a:t>
            </a:r>
            <a:endParaRPr lang="en-US" altLang="zh-CN" b="0" dirty="0"/>
          </a:p>
          <a:p>
            <a:pPr marL="0" indent="0">
              <a:buFontTx/>
              <a:buNone/>
            </a:pPr>
            <a:endParaRPr lang="en-US" altLang="zh-CN" b="0" dirty="0"/>
          </a:p>
          <a:p>
            <a:pPr marL="0" indent="0">
              <a:buFontTx/>
              <a:buNone/>
            </a:pPr>
            <a:endParaRPr lang="en-US" altLang="zh-CN" b="0" dirty="0"/>
          </a:p>
          <a:p>
            <a:pPr marL="0" indent="0">
              <a:buFontTx/>
              <a:buNone/>
            </a:pPr>
            <a:endParaRPr lang="en-US" altLang="zh-CN" b="0" dirty="0"/>
          </a:p>
          <a:p>
            <a:pPr marL="0" indent="0">
              <a:buFontTx/>
              <a:buNone/>
            </a:pP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EC8F04-6663-F3F5-4554-66598143DB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70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AB920-9A12-C8ED-E372-0EA760E9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E5B20D-AB2D-0661-1270-28FCFD0D8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E18A57-14BE-3275-0394-B71FA54A3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F6FEF4-15AB-F5C5-7ED0-24A596E72C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9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6D3AC-5A44-F927-BA1B-2D038D170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3A0E2B-2653-5E00-EC23-565CCA9A2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ECA9FC-3167-430B-614D-BDD23BF79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305D6D-69FB-D76D-E8F8-059A8FBC07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828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4D6F1-2C0A-CEE2-6635-7FA506EA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8DD820-D628-59BF-F034-541FE13B8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B66F11-6E49-F9FC-632F-1BB7DC3D3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37FD50-2D25-DA3C-6DE8-73B4943E7A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157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ECCB4-5AAF-BB80-E39A-6AE72FE6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2BD18D-BA56-C459-754C-39916288D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7F519E-F87F-E1DF-8882-92EEE1B76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0472D8-2C7E-9456-1A4A-8C0E3BCE9B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16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B884A-0416-6C48-A658-778036F11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D81C2C-33C2-AB56-E67C-7075D4FAF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378902-AAFA-010D-C3EC-8057861A7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2006D9-87DC-4A29-8B89-C2768F80A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987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02A86-4BF7-59AB-2B88-DF8DBA41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E07375-4D85-DF65-8BAA-1AAFB6CE6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D18547-5AFE-3D76-673D-78842669A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b="0" dirty="0"/>
          </a:p>
          <a:p>
            <a:pPr marL="0" indent="0">
              <a:buFontTx/>
              <a:buNone/>
            </a:pPr>
            <a:endParaRPr lang="en-US" altLang="zh-CN" b="0" dirty="0"/>
          </a:p>
          <a:p>
            <a:pPr marL="0" indent="0">
              <a:buFontTx/>
              <a:buNone/>
            </a:pPr>
            <a:endParaRPr lang="en-US" altLang="zh-CN" b="0" dirty="0"/>
          </a:p>
          <a:p>
            <a:pPr marL="0" indent="0">
              <a:buFontTx/>
              <a:buNone/>
            </a:pP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EEDE2-88A5-4497-86B8-2E3251B76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157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A4158-26EE-190F-9279-02C94F55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433A09-F76C-42D3-1D4D-9E9D4A691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6ECCC3-DB54-3390-E99E-2F2B4C519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88A01F-05AB-D33E-0A5B-2BFB000AE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975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1312D-E140-0C0D-5713-FACE6F092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CEA101-AB75-311F-BC7A-3D411D4A50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EB8AA7-18E7-8FFA-635D-144696277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55D471-9873-DF60-DD28-02ACDB612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53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58244-06B2-BC96-32B9-47DB9D2C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46492C-BFDB-D868-4043-ABF60E023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4BBF1D-99F9-871E-9D30-3BB614160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145A44-CE16-78A2-1E8B-C5431B5A2B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954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15532-4D60-F9BF-DCDB-663B38573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693653-58F1-18D5-D19F-8C639E315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636E4C-3515-18EF-82C3-B74B3758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CA1FAD-F333-5D4A-E785-040CC33625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865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3F303-6BF3-5BA2-5EE2-A99160B34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CA896E-5344-995B-663D-006436954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045221-1B07-AAEC-8A09-DCDE508E6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15DFB-EC06-F0A7-2653-18228BF9B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550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BA01F-65B7-0F99-A741-A4AAE5822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4726C9-2A7C-DF8F-01CD-BA5CD806D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00E661-6067-E631-EE8C-63C5E1BDC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4F1EA8-B381-BAEB-D781-F92C14945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331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58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r>
              <a:rPr lang="zh-CN" altLang="en-US" dirty="0"/>
              <a:t>**为什么选择大语言模型而不是传统机器学习方法？****回答要点**：</a:t>
            </a:r>
            <a:r>
              <a:rPr lang="en-US" altLang="zh-CN" dirty="0"/>
              <a:t>- </a:t>
            </a:r>
            <a:r>
              <a:rPr lang="zh-CN" altLang="en-US" dirty="0"/>
              <a:t>传统方法难以处理多模态、序列化的用户行为数据</a:t>
            </a:r>
            <a:r>
              <a:rPr lang="en-US" altLang="zh-CN" dirty="0"/>
              <a:t>- LLM</a:t>
            </a:r>
            <a:r>
              <a:rPr lang="zh-CN" altLang="en-US" dirty="0"/>
              <a:t>具有强大的上下文理解和序列建模能力</a:t>
            </a:r>
            <a:r>
              <a:rPr lang="en-US" altLang="zh-CN" dirty="0"/>
              <a:t>- </a:t>
            </a:r>
            <a:r>
              <a:rPr lang="zh-CN" altLang="en-US" dirty="0"/>
              <a:t>自然语言格式便于理解和调试预测结果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194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B5F08-4FDC-4EFE-15E2-5D2C9C116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768B6C-086E-22C5-697F-064D77828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1EA4AB-B98A-3FEF-9EA4-D40634940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B74AC-F374-F5F1-1F4F-E4D095DB39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95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55123-B06C-0B91-112D-8535AC986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2C0FD0-6539-9445-B1EF-1A47D497A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8F572C-96E0-2E10-D1BE-5E7FCF62F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81830D-66FE-3914-DD85-9C31DEB23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30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49631-089E-77DD-7ED1-AD70974E5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6014C1-A710-58AF-EA35-EC1BE6F10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8FC145-358A-B82A-02A5-E7ECDDF6A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E0AA55-36A8-B0A9-D98C-A8AE2CD1C7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49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3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p3"/><Relationship Id="rId7" Type="http://schemas.openxmlformats.org/officeDocument/2006/relationships/image" Target="../media/image30.png"/><Relationship Id="rId2" Type="http://schemas.microsoft.com/office/2007/relationships/media" Target="../media/media2.mp3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p3"/><Relationship Id="rId7" Type="http://schemas.openxmlformats.org/officeDocument/2006/relationships/image" Target="../media/image30.png"/><Relationship Id="rId2" Type="http://schemas.microsoft.com/office/2007/relationships/media" Target="../media/media2.mp3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6"/>
          <p:cNvSpPr txBox="1"/>
          <p:nvPr/>
        </p:nvSpPr>
        <p:spPr>
          <a:xfrm>
            <a:off x="555920" y="2843643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韩思琦 于宛扬  杨玺禾 贾钰珩</a:t>
            </a: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2025/6/30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8435" y="610919"/>
            <a:ext cx="56537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MEM</a:t>
            </a:r>
            <a:r>
              <a:rPr lang="en-US" sz="6000" b="1" spc="300" dirty="0">
                <a:solidFill>
                  <a:schemeClr val="accent1"/>
                </a:solidFill>
                <a:cs typeface="+mn-ea"/>
                <a:sym typeface="+mn-lt"/>
              </a:rPr>
              <a:t>O</a:t>
            </a:r>
          </a:p>
        </p:txBody>
      </p:sp>
      <p:sp>
        <p:nvSpPr>
          <p:cNvPr id="11" name="矩形 10"/>
          <p:cNvSpPr/>
          <p:nvPr/>
        </p:nvSpPr>
        <p:spPr>
          <a:xfrm>
            <a:off x="718057" y="1448784"/>
            <a:ext cx="5939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  <a:ea typeface="黑体" panose="02010609060101010101" pitchFamily="49" charset="-122"/>
              </a:rPr>
              <a:t>基于</a:t>
            </a:r>
            <a:r>
              <a:rPr lang="en-US" altLang="zh-CN" sz="4000" b="1" dirty="0">
                <a:solidFill>
                  <a:schemeClr val="accent6">
                    <a:lumMod val="50000"/>
                  </a:schemeClr>
                </a:solidFill>
                <a:ea typeface="黑体" panose="02010609060101010101" pitchFamily="49" charset="-122"/>
              </a:rPr>
              <a:t>LLM</a:t>
            </a:r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  <a:ea typeface="黑体" panose="02010609060101010101" pitchFamily="49" charset="-122"/>
              </a:rPr>
              <a:t>预测用户行为的</a:t>
            </a:r>
            <a:endParaRPr lang="en-US" altLang="zh-CN" sz="4000" b="1" dirty="0">
              <a:solidFill>
                <a:schemeClr val="accent6">
                  <a:lumMod val="50000"/>
                </a:schemeClr>
              </a:solidFill>
              <a:ea typeface="黑体" panose="02010609060101010101" pitchFamily="49" charset="-122"/>
            </a:endParaRPr>
          </a:p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  <a:ea typeface="黑体" panose="02010609060101010101" pitchFamily="49" charset="-122"/>
              </a:rPr>
              <a:t>内存管理优化</a:t>
            </a:r>
          </a:p>
        </p:txBody>
      </p:sp>
      <p:sp>
        <p:nvSpPr>
          <p:cNvPr id="14" name="任意多边形: 形状 13"/>
          <p:cNvSpPr/>
          <p:nvPr/>
        </p:nvSpPr>
        <p:spPr>
          <a:xfrm rot="18932100">
            <a:off x="5063477" y="-2318043"/>
            <a:ext cx="3788479" cy="378847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18958199">
            <a:off x="8043510" y="3018923"/>
            <a:ext cx="1812346" cy="181234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rot="18958199">
            <a:off x="6731997" y="2463324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18958199">
            <a:off x="718854" y="3516859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rot="18958199">
            <a:off x="1891165" y="4319971"/>
            <a:ext cx="462942" cy="440998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5" y="12065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4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4" grpId="0" bldLvl="0" animBg="1"/>
          <p:bldP spid="16" grpId="0" animBg="1"/>
          <p:bldP spid="17" grpId="0" animBg="1"/>
          <p:bldP spid="21" grpId="0" animBg="1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1" grpId="0"/>
          <p:bldP spid="14" grpId="0" bldLvl="0" animBg="1"/>
          <p:bldP spid="16" grpId="0" animBg="1"/>
          <p:bldP spid="17" grpId="0" animBg="1"/>
          <p:bldP spid="21" grpId="0" animBg="1"/>
          <p:bldP spid="22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AA1BF-0F09-9DED-C528-8F57AAEC7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5E5EBA0-E732-93A5-34BD-664E661EFC98}"/>
              </a:ext>
            </a:extLst>
          </p:cNvPr>
          <p:cNvSpPr txBox="1"/>
          <p:nvPr/>
        </p:nvSpPr>
        <p:spPr>
          <a:xfrm>
            <a:off x="583468" y="1720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3.1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数据收集模块</a:t>
            </a:r>
            <a:endParaRPr lang="en-GB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2E47352-A072-A94E-F464-B75281650B36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51E98F5-5C88-3D12-B043-C1EC517FA9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E72CD86-B393-9268-7270-F682C63237A7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4F3FED7-9BC8-0D90-796E-F6B43A61173E}"/>
              </a:ext>
            </a:extLst>
          </p:cNvPr>
          <p:cNvSpPr txBox="1"/>
          <p:nvPr/>
        </p:nvSpPr>
        <p:spPr>
          <a:xfrm>
            <a:off x="279556" y="3548077"/>
            <a:ext cx="33185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检测原理（被动触发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主动采集）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频率控制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过滤系统进程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隐私保护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E72E9D-D82A-B64A-042B-C32A473850AA}"/>
              </a:ext>
            </a:extLst>
          </p:cNvPr>
          <p:cNvSpPr txBox="1"/>
          <p:nvPr/>
        </p:nvSpPr>
        <p:spPr>
          <a:xfrm>
            <a:off x="304929" y="2901746"/>
            <a:ext cx="8386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C0C0C0"/>
                </a:highlight>
              </a:rPr>
              <a:t>每种数据类型</a:t>
            </a:r>
            <a:r>
              <a:rPr lang="zh-CN" altLang="en-US" dirty="0"/>
              <a:t>都有不同的收集策略和触发机制，共同构成了完整的用户活动画像</a:t>
            </a:r>
            <a:endParaRPr lang="en-US" altLang="zh-CN" dirty="0"/>
          </a:p>
          <a:p>
            <a:r>
              <a:rPr lang="zh-CN" altLang="en-US" dirty="0">
                <a:highlight>
                  <a:srgbClr val="C0C0C0"/>
                </a:highlight>
              </a:rPr>
              <a:t>时间上下文</a:t>
            </a:r>
            <a:r>
              <a:rPr lang="zh-CN" altLang="en-US" dirty="0"/>
              <a:t>作为</a:t>
            </a:r>
            <a:r>
              <a:rPr lang="en-US" altLang="zh-CN" dirty="0"/>
              <a:t>"</a:t>
            </a:r>
            <a:r>
              <a:rPr lang="zh-CN" altLang="en-US" dirty="0"/>
              <a:t>时间标尺</a:t>
            </a:r>
            <a:r>
              <a:rPr lang="en-US" altLang="zh-CN" dirty="0"/>
              <a:t>"</a:t>
            </a:r>
            <a:r>
              <a:rPr lang="zh-CN" altLang="en-US" dirty="0"/>
              <a:t>，为其他活动数据提供了</a:t>
            </a:r>
            <a:r>
              <a:rPr lang="zh-CN" altLang="en-US" dirty="0">
                <a:latin typeface="Javanese Text" panose="02000000000000000000" pitchFamily="2" charset="0"/>
              </a:rPr>
              <a:t>重要</a:t>
            </a:r>
            <a:r>
              <a:rPr lang="zh-CN" altLang="en-US" dirty="0"/>
              <a:t>的时间维度信息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B7B70E7C-0029-A660-4C77-1AC2E5808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21695" r="41929" b="53801"/>
          <a:stretch>
            <a:fillRect/>
          </a:stretch>
        </p:blipFill>
        <p:spPr>
          <a:xfrm>
            <a:off x="80041" y="413455"/>
            <a:ext cx="883608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7219C-80D0-0B30-90E6-78B54FF76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6085E5-68FE-3D09-E971-8FE3B8C47298}"/>
              </a:ext>
            </a:extLst>
          </p:cNvPr>
          <p:cNvSpPr txBox="1"/>
          <p:nvPr/>
        </p:nvSpPr>
        <p:spPr>
          <a:xfrm>
            <a:off x="583468" y="1720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3.1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数据收集模块</a:t>
            </a:r>
            <a:endParaRPr lang="en-GB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13C6AA7-7641-DDB2-588C-EF3FC4DC28D7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2F7BA4E-B332-6029-5F5C-7E7A8998145B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9D18390-B694-663A-2C0F-25A755FBF008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069F437-45E1-186D-B8B4-D08C5923B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2" y="594566"/>
            <a:ext cx="4253402" cy="40273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C4B998-9048-E76A-2DAB-E7F49D13EEE1}"/>
              </a:ext>
            </a:extLst>
          </p:cNvPr>
          <p:cNvSpPr txBox="1"/>
          <p:nvPr/>
        </p:nvSpPr>
        <p:spPr>
          <a:xfrm>
            <a:off x="4970379" y="506452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每次执行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activity_analyzer.py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之前一段时间的活动记录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分段：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固定时间段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上下文变化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用户会话（活跃度）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去重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6CC034-243D-73DF-67CC-FC2C6FC477AD}"/>
              </a:ext>
            </a:extLst>
          </p:cNvPr>
          <p:cNvSpPr txBox="1"/>
          <p:nvPr/>
        </p:nvSpPr>
        <p:spPr>
          <a:xfrm>
            <a:off x="4440009" y="2748891"/>
            <a:ext cx="4769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生成序列预测数据集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窗口大小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alpaca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格式转换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19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79684-B9AF-4B9D-3DBE-90113E1F0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4C342DE-0914-1573-9647-7586C3D244A7}"/>
              </a:ext>
            </a:extLst>
          </p:cNvPr>
          <p:cNvSpPr txBox="1"/>
          <p:nvPr/>
        </p:nvSpPr>
        <p:spPr>
          <a:xfrm>
            <a:off x="583468" y="1720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模型微调模块</a:t>
            </a:r>
            <a:endParaRPr lang="en-GB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E794F47-35CE-FDB8-6244-49528E01D13E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58C0CC78-C6D6-F95E-CDFC-B612611DA274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8CD158C-5E63-5AE0-85AD-116D9317B3EF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F23C65E7-318D-674B-566E-900E458CA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399" r="40626" b="78304"/>
          <a:stretch>
            <a:fillRect/>
          </a:stretch>
        </p:blipFill>
        <p:spPr>
          <a:xfrm>
            <a:off x="87687" y="1203598"/>
            <a:ext cx="8968625" cy="242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1965" y="187960"/>
            <a:ext cx="269811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.2.1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微调与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LoRA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技术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8" name="任意多边形: 形状 47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9705" y="695960"/>
            <a:ext cx="413893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微调是指在一个已经预训练好的大模型基础上，使用新的特定任务数据继续训练模型的一部分或全部参数，从而让模型更好地适应新任务或特定数据分布。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本项目中，通过输入用户的历史行为数据（时间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操作序列），引导模型学习用户操作习惯。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931981" y="1044511"/>
                <a:ext cx="2278380" cy="4603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ea typeface="微软雅黑" panose="020B0503020204020204" pitchFamily="34" charset="-122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+∆</m:t>
                      </m:r>
                      <m:r>
                        <a:rPr lang="en-US" altLang="zh-CN" sz="24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𝑊</m:t>
                      </m:r>
                    </m:oMath>
                  </m:oMathPara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81" y="1044511"/>
                <a:ext cx="2278380" cy="460375"/>
              </a:xfrm>
              <a:prstGeom prst="rect">
                <a:avLst/>
              </a:prstGeom>
              <a:blipFill rotWithShape="1">
                <a:blip r:embed="rId2"/>
                <a:stretch>
                  <a:fillRect l="-25" t="-124" r="-2734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 flipV="1">
            <a:off x="4751705" y="1548765"/>
            <a:ext cx="396240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endCxn id="4" idx="2"/>
          </p:cNvCxnSpPr>
          <p:nvPr/>
        </p:nvCxnSpPr>
        <p:spPr>
          <a:xfrm flipV="1">
            <a:off x="6037580" y="1504950"/>
            <a:ext cx="33655" cy="6280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6875780" y="1477010"/>
            <a:ext cx="574675" cy="686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284345" y="216852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新权重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22595" y="216852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原权重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44615" y="2168525"/>
            <a:ext cx="2621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改变量（微调所要计算的）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9705" y="2935605"/>
            <a:ext cx="40125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Low-Rank Adaptation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）技术的本质就是用更少的训练参数来近似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全参数微调所得的增量参数，从而达到使用更少显存占用的高效微调。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211955" y="3089910"/>
                <a:ext cx="363029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∆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𝑊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55" y="3089910"/>
                <a:ext cx="3630295" cy="4603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 flipV="1">
            <a:off x="4926965" y="3515360"/>
            <a:ext cx="508635" cy="410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294120" y="3443605"/>
            <a:ext cx="5715" cy="497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6731635" y="3443605"/>
            <a:ext cx="432435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499610" y="4015740"/>
                <a:ext cx="909955" cy="334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𝑚</m:t>
                      </m:r>
                      <m:r>
                        <a:rPr lang="en-US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𝑛</m:t>
                      </m:r>
                      <m:r>
                        <a:rPr lang="zh-CN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维</m:t>
                      </m:r>
                    </m:oMath>
                  </m:oMathPara>
                </a14:m>
                <a:endParaRPr lang="zh-CN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610" y="4015740"/>
                <a:ext cx="909955" cy="3346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723890" y="4019550"/>
                <a:ext cx="1007110" cy="3346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𝑚</m:t>
                      </m:r>
                      <m:r>
                        <a:rPr lang="en-US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𝑟</m:t>
                      </m:r>
                      <m:r>
                        <a:rPr lang="zh-CN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维</m:t>
                      </m:r>
                    </m:oMath>
                  </m:oMathPara>
                </a14:m>
                <a:endParaRPr lang="zh-CN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890" y="4019550"/>
                <a:ext cx="1007110" cy="3346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659880" y="4019550"/>
                <a:ext cx="1007110" cy="3346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𝑟</m:t>
                      </m:r>
                      <m:r>
                        <a:rPr lang="en-US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𝑛</m:t>
                      </m:r>
                      <m:r>
                        <a:rPr lang="zh-CN" altLang="zh-CN" sz="16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ea typeface="微软雅黑" panose="020B0503020204020204" pitchFamily="34" charset="-122"/>
                          <a:cs typeface="Cambria Math" panose="02040503050406030204" charset="0"/>
                        </a:rPr>
                        <m:t>维</m:t>
                      </m:r>
                    </m:oMath>
                  </m:oMathPara>
                </a14:m>
                <a:endParaRPr lang="zh-CN" altLang="zh-CN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80" y="4019550"/>
                <a:ext cx="1007110" cy="33464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328856" y="4484306"/>
                <a:ext cx="1814195" cy="33718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𝑟</m:t>
                    </m:r>
                    <m:r>
                      <a:rPr lang="en-US" altLang="zh-CN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≪</m:t>
                    </m:r>
                  </m:oMath>
                </a14:m>
                <a:r>
                  <a:rPr lang="en-US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</a:t>
                </a:r>
                <a14:m>
                  <m:oMath xmlns:m="http://schemas.openxmlformats.org/officeDocument/2006/math">
                    <m:r>
                      <a:rPr lang="en-US" alt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{</m:t>
                    </m:r>
                    <m:r>
                      <a:rPr lang="en-US" alt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𝑚</m:t>
                    </m:r>
                    <m:r>
                      <a:rPr lang="en-US" alt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𝑛</m:t>
                    </m:r>
                    <m:r>
                      <a:rPr lang="en-US" altLang="en-US" sz="16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}</m:t>
                    </m:r>
                  </m:oMath>
                </a14:m>
                <a:endParaRPr lang="en-US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856" y="4484306"/>
                <a:ext cx="1814195" cy="337185"/>
              </a:xfrm>
              <a:prstGeom prst="rect">
                <a:avLst/>
              </a:prstGeom>
              <a:blipFill rotWithShape="1">
                <a:blip r:embed="rId7"/>
                <a:stretch>
                  <a:fillRect l="-31" t="-169" r="-599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127338-507D-EEAB-AC67-E62869CC5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5D142F2-E9A3-FAB0-C2C4-B311F0FE7A8B}"/>
              </a:ext>
            </a:extLst>
          </p:cNvPr>
          <p:cNvSpPr txBox="1"/>
          <p:nvPr/>
        </p:nvSpPr>
        <p:spPr>
          <a:xfrm>
            <a:off x="583468" y="1720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3.2.2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数据集的影响 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90E5496-4614-DCF1-5C48-A33AF3DB717F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96E210D3-1517-2B5A-9C9D-2EF3C289D0CE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C9C10610-1A28-F2C8-A187-FAF54E8A892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DF4CA82-EFF9-D9B9-7E8E-4DEAED78B1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10264" r="42931" b="7056"/>
          <a:stretch>
            <a:fillRect/>
          </a:stretch>
        </p:blipFill>
        <p:spPr>
          <a:xfrm>
            <a:off x="127587" y="699542"/>
            <a:ext cx="3802988" cy="7786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F0C918-E336-4DB6-6B50-F66CBDB21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86" b="27215"/>
          <a:stretch>
            <a:fillRect/>
          </a:stretch>
        </p:blipFill>
        <p:spPr>
          <a:xfrm>
            <a:off x="127587" y="1622040"/>
            <a:ext cx="3802988" cy="7393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CF9C20-B950-F029-70A6-D8443D585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12497" r="28558" b="21702"/>
          <a:stretch>
            <a:fillRect/>
          </a:stretch>
        </p:blipFill>
        <p:spPr>
          <a:xfrm>
            <a:off x="111054" y="2505284"/>
            <a:ext cx="3802988" cy="7264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2CE0FB-4678-6F64-58A0-B6E8EA51A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15646" r="11999" b="31170"/>
          <a:stretch>
            <a:fillRect/>
          </a:stretch>
        </p:blipFill>
        <p:spPr>
          <a:xfrm>
            <a:off x="62226" y="3365632"/>
            <a:ext cx="3868349" cy="7440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D9CEB2-23E9-8D8F-C65F-2C34D7457569}"/>
              </a:ext>
            </a:extLst>
          </p:cNvPr>
          <p:cNvSpPr txBox="1"/>
          <p:nvPr/>
        </p:nvSpPr>
        <p:spPr>
          <a:xfrm>
            <a:off x="4114800" y="699542"/>
            <a:ext cx="434563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Parse_activity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的判断逻辑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完全正确：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pred == ref:  correct += 1</a:t>
            </a: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部分正确：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elif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pred_target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==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ref_target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pred_op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==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ref_op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partial_correct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+= 1  </a:t>
            </a: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即时间戳不同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总体准确率：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完全准确算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，部分准确算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，其他算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最后取平均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28E103-7F7B-5BC8-7418-54E225A8CF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36690" r="51248" b="22348"/>
          <a:stretch>
            <a:fillRect/>
          </a:stretch>
        </p:blipFill>
        <p:spPr>
          <a:xfrm>
            <a:off x="63768" y="4186099"/>
            <a:ext cx="2880320" cy="7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0C3788-8502-DB57-82CF-5BF541D5E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8EFF49-1760-AE3F-9057-63EFE1464CDB}"/>
              </a:ext>
            </a:extLst>
          </p:cNvPr>
          <p:cNvSpPr txBox="1"/>
          <p:nvPr/>
        </p:nvSpPr>
        <p:spPr>
          <a:xfrm>
            <a:off x="583468" y="1720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3.2.2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数据集的影响 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33F44D3-4452-1B13-CE2F-A628F3A7F021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1F7041AA-7128-4552-23B4-3500DF153699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88A8EB3-30EE-57D9-D0E0-084F021E9B84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FAE651C-A361-F949-C82D-7C952FB3187E}"/>
              </a:ext>
            </a:extLst>
          </p:cNvPr>
          <p:cNvSpPr txBox="1"/>
          <p:nvPr/>
        </p:nvSpPr>
        <p:spPr>
          <a:xfrm>
            <a:off x="2555776" y="4789334"/>
            <a:ext cx="3898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注：横轴即分母为测试集大小，训练集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4 : 1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4D1726-B04E-AFFE-C80D-1E7F5F71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41405"/>
            <a:ext cx="6412986" cy="420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1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60F1D-6C5F-8A7B-DC8E-33FAA54CA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BE14A6BD-8883-31B0-E9BF-1250510FD1C7}"/>
              </a:ext>
            </a:extLst>
          </p:cNvPr>
          <p:cNvSpPr txBox="1"/>
          <p:nvPr/>
        </p:nvSpPr>
        <p:spPr>
          <a:xfrm>
            <a:off x="611560" y="175643"/>
            <a:ext cx="3456384" cy="37944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3.2.3 Fine-tuning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参数的选择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91F92D6-0430-5194-3FDE-02B376F9FD43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D07A174-74D5-D9B8-4048-3DB04A5C52FD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BF2BC51-A396-D3A3-C31D-6AB0D6D68D4F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496BC91F-A6CA-91AA-2DB0-EB9F569F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B8C25B-37F8-8BA2-F3D6-37F879A9FB75}"/>
              </a:ext>
            </a:extLst>
          </p:cNvPr>
          <p:cNvSpPr txBox="1"/>
          <p:nvPr/>
        </p:nvSpPr>
        <p:spPr>
          <a:xfrm>
            <a:off x="482272" y="627097"/>
            <a:ext cx="22322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设备信息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GeForce RTX 4090 *2</a:t>
            </a:r>
          </a:p>
          <a:p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Linux</a:t>
            </a:r>
          </a:p>
          <a:p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Python 3.12.9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98F171-BA7C-ACE2-E4D3-FDCD414F2D78}"/>
              </a:ext>
            </a:extLst>
          </p:cNvPr>
          <p:cNvSpPr txBox="1"/>
          <p:nvPr/>
        </p:nvSpPr>
        <p:spPr>
          <a:xfrm>
            <a:off x="434166" y="1413088"/>
            <a:ext cx="4572000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主要技术手段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采用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sh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文件对主程序进行调用，重复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19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次实验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412B35-6556-2A89-7B28-F8B5230247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6914"/>
          <a:stretch>
            <a:fillRect/>
          </a:stretch>
        </p:blipFill>
        <p:spPr>
          <a:xfrm>
            <a:off x="503547" y="1923677"/>
            <a:ext cx="3470873" cy="25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F938A-F299-948D-FAB1-2B44D7E2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678A54F2-0438-10AF-3418-2BE0062B856E}"/>
              </a:ext>
            </a:extLst>
          </p:cNvPr>
          <p:cNvSpPr txBox="1"/>
          <p:nvPr/>
        </p:nvSpPr>
        <p:spPr>
          <a:xfrm>
            <a:off x="611560" y="175644"/>
            <a:ext cx="3233142" cy="354686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3.2.3 Fine-tuning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参数的选择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F0E44CD-80A0-E456-0572-BCE3A1A90F67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2B896AA-DDC5-E11E-FA91-4647C3058CE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3562BC9-85BD-7D19-6158-A2DDAB552957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111A9179-0BC3-9970-4061-020204C03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6CCFF2-D8BF-AE57-0363-30EAEF61458D}"/>
              </a:ext>
            </a:extLst>
          </p:cNvPr>
          <p:cNvSpPr txBox="1"/>
          <p:nvPr/>
        </p:nvSpPr>
        <p:spPr>
          <a:xfrm>
            <a:off x="428520" y="55552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训练主要参数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2F9ADA-5362-BAFB-F8C2-879E950C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7" t="1932" r="1054" b="2087"/>
          <a:stretch>
            <a:fillRect/>
          </a:stretch>
        </p:blipFill>
        <p:spPr>
          <a:xfrm>
            <a:off x="827584" y="915566"/>
            <a:ext cx="777686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2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2516-9ADC-2CF1-E486-50038701A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D794F65C-E5A0-D42D-8FD9-594783CCB9E2}"/>
              </a:ext>
            </a:extLst>
          </p:cNvPr>
          <p:cNvSpPr txBox="1"/>
          <p:nvPr/>
        </p:nvSpPr>
        <p:spPr>
          <a:xfrm>
            <a:off x="611560" y="175644"/>
            <a:ext cx="3312368" cy="25180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3.2.3 Fine-tuning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参数的选择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3279764-7C35-7B57-30DA-468F4FA47122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7C55164-35CF-D9FB-5AB4-89464E52F2E9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ABA086C0-5175-7075-C358-18327C41EA64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69D6C14D-32AD-033E-FDFB-AC126262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387BB1-22A3-C7E7-95E7-ABB4C4643EBE}"/>
              </a:ext>
            </a:extLst>
          </p:cNvPr>
          <p:cNvSpPr txBox="1"/>
          <p:nvPr/>
        </p:nvSpPr>
        <p:spPr>
          <a:xfrm>
            <a:off x="428520" y="55552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412BD6-B439-472F-4A6A-0CFAD19CC033}"/>
              </a:ext>
            </a:extLst>
          </p:cNvPr>
          <p:cNvSpPr txBox="1"/>
          <p:nvPr/>
        </p:nvSpPr>
        <p:spPr>
          <a:xfrm>
            <a:off x="428520" y="24633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5C1657A-3659-9AC1-64C3-99811007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09" y="2787774"/>
            <a:ext cx="7716341" cy="17860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AAAA7A6-07F7-AE3B-1825-5D04D22E7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09" y="859493"/>
            <a:ext cx="7716341" cy="14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E2152-A268-647B-2830-35D361CE8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559B5782-A90A-8F7E-BF92-DBBE279C6C2A}"/>
              </a:ext>
            </a:extLst>
          </p:cNvPr>
          <p:cNvSpPr txBox="1"/>
          <p:nvPr/>
        </p:nvSpPr>
        <p:spPr>
          <a:xfrm>
            <a:off x="611560" y="175643"/>
            <a:ext cx="3168352" cy="30922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3.2.3 Fine-tuning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参数的选择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DD0290F-3A15-DEC0-443F-6CB35936E9C7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C28C01E-7250-E921-C5A4-2E2771BE071B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2517A2B-6F76-B1F4-7224-69976B41747A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616DBA8E-5582-A401-83D4-54ED5D18B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D36E7C-547D-2A3A-1F49-ED88E210604E}"/>
              </a:ext>
            </a:extLst>
          </p:cNvPr>
          <p:cNvSpPr txBox="1"/>
          <p:nvPr/>
        </p:nvSpPr>
        <p:spPr>
          <a:xfrm>
            <a:off x="428520" y="55552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F01754B-042F-C31E-BB76-3AF657636C66}"/>
              </a:ext>
            </a:extLst>
          </p:cNvPr>
          <p:cNvGraphicFramePr>
            <a:graphicFrameLocks noGrp="1"/>
          </p:cNvGraphicFramePr>
          <p:nvPr/>
        </p:nvGraphicFramePr>
        <p:xfrm>
          <a:off x="428520" y="874713"/>
          <a:ext cx="8391954" cy="391785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1750">
                  <a:extLst>
                    <a:ext uri="{9D8B030D-6E8A-4147-A177-3AD203B41FA5}">
                      <a16:colId xmlns:a16="http://schemas.microsoft.com/office/drawing/2014/main" val="1899707204"/>
                    </a:ext>
                  </a:extLst>
                </a:gridCol>
                <a:gridCol w="741750">
                  <a:extLst>
                    <a:ext uri="{9D8B030D-6E8A-4147-A177-3AD203B41FA5}">
                      <a16:colId xmlns:a16="http://schemas.microsoft.com/office/drawing/2014/main" val="1866544372"/>
                    </a:ext>
                  </a:extLst>
                </a:gridCol>
                <a:gridCol w="741750">
                  <a:extLst>
                    <a:ext uri="{9D8B030D-6E8A-4147-A177-3AD203B41FA5}">
                      <a16:colId xmlns:a16="http://schemas.microsoft.com/office/drawing/2014/main" val="416206685"/>
                    </a:ext>
                  </a:extLst>
                </a:gridCol>
                <a:gridCol w="741750">
                  <a:extLst>
                    <a:ext uri="{9D8B030D-6E8A-4147-A177-3AD203B41FA5}">
                      <a16:colId xmlns:a16="http://schemas.microsoft.com/office/drawing/2014/main" val="3309523743"/>
                    </a:ext>
                  </a:extLst>
                </a:gridCol>
                <a:gridCol w="741750">
                  <a:extLst>
                    <a:ext uri="{9D8B030D-6E8A-4147-A177-3AD203B41FA5}">
                      <a16:colId xmlns:a16="http://schemas.microsoft.com/office/drawing/2014/main" val="3576467304"/>
                    </a:ext>
                  </a:extLst>
                </a:gridCol>
                <a:gridCol w="741750">
                  <a:extLst>
                    <a:ext uri="{9D8B030D-6E8A-4147-A177-3AD203B41FA5}">
                      <a16:colId xmlns:a16="http://schemas.microsoft.com/office/drawing/2014/main" val="510637352"/>
                    </a:ext>
                  </a:extLst>
                </a:gridCol>
                <a:gridCol w="741750">
                  <a:extLst>
                    <a:ext uri="{9D8B030D-6E8A-4147-A177-3AD203B41FA5}">
                      <a16:colId xmlns:a16="http://schemas.microsoft.com/office/drawing/2014/main" val="3409471497"/>
                    </a:ext>
                  </a:extLst>
                </a:gridCol>
                <a:gridCol w="741750">
                  <a:extLst>
                    <a:ext uri="{9D8B030D-6E8A-4147-A177-3AD203B41FA5}">
                      <a16:colId xmlns:a16="http://schemas.microsoft.com/office/drawing/2014/main" val="3289492235"/>
                    </a:ext>
                  </a:extLst>
                </a:gridCol>
                <a:gridCol w="858102">
                  <a:extLst>
                    <a:ext uri="{9D8B030D-6E8A-4147-A177-3AD203B41FA5}">
                      <a16:colId xmlns:a16="http://schemas.microsoft.com/office/drawing/2014/main" val="2772133089"/>
                    </a:ext>
                  </a:extLst>
                </a:gridCol>
                <a:gridCol w="858102">
                  <a:extLst>
                    <a:ext uri="{9D8B030D-6E8A-4147-A177-3AD203B41FA5}">
                      <a16:colId xmlns:a16="http://schemas.microsoft.com/office/drawing/2014/main" val="978504674"/>
                    </a:ext>
                  </a:extLst>
                </a:gridCol>
                <a:gridCol w="741750">
                  <a:extLst>
                    <a:ext uri="{9D8B030D-6E8A-4147-A177-3AD203B41FA5}">
                      <a16:colId xmlns:a16="http://schemas.microsoft.com/office/drawing/2014/main" val="2200982766"/>
                    </a:ext>
                  </a:extLst>
                </a:gridCol>
              </a:tblGrid>
              <a:tr h="2211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编号</a:t>
                      </a:r>
                      <a:endParaRPr lang="zh-CN" altLang="en-US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learning_rate</a:t>
                      </a:r>
                      <a:endParaRPr lang="en-US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batch_size</a:t>
                      </a:r>
                      <a:endParaRPr lang="en-US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lora_r</a:t>
                      </a:r>
                      <a:endParaRPr lang="en-US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lora_alpha</a:t>
                      </a:r>
                      <a:endParaRPr lang="en-US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lora_dropout</a:t>
                      </a:r>
                      <a:endParaRPr lang="en-US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epochs</a:t>
                      </a:r>
                      <a:endParaRPr lang="en-US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grad_accum</a:t>
                      </a:r>
                      <a:endParaRPr lang="en-US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max_length</a:t>
                      </a:r>
                      <a:endParaRPr lang="en-US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grad_checkpoint</a:t>
                      </a:r>
                      <a:endParaRPr lang="en-US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overall_accuracy</a:t>
                      </a:r>
                      <a:endParaRPr lang="en-US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882185933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0.2989</a:t>
                      </a:r>
                      <a:endParaRPr lang="en-US" altLang="zh-CN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1003106083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0.2793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3616257817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0.2877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2138366866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16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64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0.2709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2376584772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0.2989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418796731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6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16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64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0.2793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1171139610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7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0.2709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1726651521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0.2933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2440233411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9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0.00005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0.2821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3515075396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10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128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0.2989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2132587864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0.3101</a:t>
                      </a:r>
                      <a:endParaRPr lang="en-US" altLang="zh-CN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4162961860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128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0.2765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539572475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64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256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0.2989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4292641390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0.3073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3678648170"/>
                  </a:ext>
                </a:extLst>
              </a:tr>
              <a:tr h="18374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768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TRUE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0.3045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1660572370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 dirty="0">
                          <a:effectLst/>
                        </a:rPr>
                        <a:t>16</a:t>
                      </a:r>
                      <a:endParaRPr lang="en-US" altLang="zh-CN" sz="600" b="0" i="0" u="none" strike="noStrike" dirty="0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>
                    <a:solidFill>
                      <a:srgbClr val="F6F9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 dirty="0">
                          <a:effectLst/>
                        </a:rPr>
                        <a:t>0.0003</a:t>
                      </a:r>
                      <a:endParaRPr lang="en-US" altLang="zh-CN" sz="600" b="0" i="0" u="none" strike="noStrike" dirty="0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>
                    <a:solidFill>
                      <a:srgbClr val="F6F9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 dirty="0">
                          <a:effectLst/>
                        </a:rPr>
                        <a:t>2</a:t>
                      </a:r>
                      <a:endParaRPr lang="en-US" altLang="zh-CN" sz="600" b="0" i="0" u="none" strike="noStrike" dirty="0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>
                    <a:solidFill>
                      <a:srgbClr val="F6F9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 dirty="0">
                          <a:effectLst/>
                        </a:rPr>
                        <a:t>32</a:t>
                      </a:r>
                      <a:endParaRPr lang="en-US" altLang="zh-CN" sz="600" b="0" i="0" u="none" strike="noStrike" dirty="0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>
                    <a:solidFill>
                      <a:srgbClr val="F6F9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128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>
                    <a:solidFill>
                      <a:srgbClr val="F6F9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 dirty="0">
                          <a:effectLst/>
                        </a:rPr>
                        <a:t>0.05</a:t>
                      </a:r>
                      <a:endParaRPr lang="en-US" altLang="zh-CN" sz="600" b="0" i="0" u="none" strike="noStrike" dirty="0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>
                    <a:solidFill>
                      <a:srgbClr val="F6F9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 dirty="0">
                          <a:effectLst/>
                        </a:rPr>
                        <a:t>4</a:t>
                      </a:r>
                      <a:endParaRPr lang="en-US" altLang="zh-CN" sz="600" b="0" i="0" u="none" strike="noStrike" dirty="0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>
                    <a:solidFill>
                      <a:srgbClr val="F6F9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 dirty="0">
                          <a:effectLst/>
                        </a:rPr>
                        <a:t>4</a:t>
                      </a:r>
                      <a:endParaRPr lang="en-US" altLang="zh-CN" sz="600" b="0" i="0" u="none" strike="noStrike" dirty="0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>
                    <a:solidFill>
                      <a:srgbClr val="F6F9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 dirty="0">
                          <a:effectLst/>
                        </a:rPr>
                        <a:t>512</a:t>
                      </a:r>
                      <a:endParaRPr lang="en-US" altLang="zh-CN" sz="600" b="0" i="0" u="none" strike="noStrike" dirty="0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>
                    <a:solidFill>
                      <a:srgbClr val="F6F9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FALSE</a:t>
                      </a:r>
                      <a:endParaRPr lang="en-US" sz="600" b="0" i="0" u="none" strike="noStrike" dirty="0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>
                    <a:solidFill>
                      <a:srgbClr val="F6F9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 dirty="0">
                          <a:effectLst/>
                        </a:rPr>
                        <a:t>0.3128</a:t>
                      </a:r>
                      <a:endParaRPr lang="en-US" altLang="zh-CN" sz="600" b="1" i="0" u="none" strike="noStrike" dirty="0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>
                    <a:solidFill>
                      <a:srgbClr val="F6F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116105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17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64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256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0.3073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857810744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0.0015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128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512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FALSE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</a:t>
                      </a:r>
                      <a:endParaRPr lang="en-US" altLang="zh-CN" sz="600" b="1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3782391307"/>
                  </a:ext>
                </a:extLst>
              </a:tr>
              <a:tr h="19516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19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0.0003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128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0.05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768</a:t>
                      </a:r>
                      <a:endParaRPr lang="en-US" altLang="zh-CN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TRUE</a:t>
                      </a:r>
                      <a:endParaRPr lang="en-US" sz="600" b="0" i="0" u="none" strike="noStrike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 dirty="0">
                          <a:effectLst/>
                        </a:rPr>
                        <a:t>0.2905</a:t>
                      </a:r>
                      <a:endParaRPr lang="en-US" altLang="zh-CN" sz="600" b="0" i="0" u="none" strike="noStrike" dirty="0">
                        <a:solidFill>
                          <a:srgbClr val="202124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4549" marR="4549" marT="4549" marB="0" anchor="ctr"/>
                </a:tc>
                <a:extLst>
                  <a:ext uri="{0D108BD9-81ED-4DB2-BD59-A6C34878D82A}">
                    <a16:rowId xmlns:a16="http://schemas.microsoft.com/office/drawing/2014/main" val="2431180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91680" y="1923678"/>
            <a:ext cx="1440160" cy="1152128"/>
            <a:chOff x="1547664" y="2139702"/>
            <a:chExt cx="1440160" cy="1152128"/>
          </a:xfrm>
        </p:grpSpPr>
        <p:grpSp>
          <p:nvGrpSpPr>
            <p:cNvPr id="2" name="组合 1"/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6" name="Freeform: Shape 1"/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087724" y="227619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b="1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0" name="Rectangle 17"/>
            <p:cNvSpPr/>
            <p:nvPr/>
          </p:nvSpPr>
          <p:spPr>
            <a:xfrm>
              <a:off x="1547664" y="2859782"/>
              <a:ext cx="1440160" cy="43204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引言</a:t>
              </a:r>
            </a:p>
          </p:txBody>
        </p:sp>
      </p:grpSp>
      <p:sp>
        <p:nvSpPr>
          <p:cNvPr id="58" name="Oval 44"/>
          <p:cNvSpPr/>
          <p:nvPr/>
        </p:nvSpPr>
        <p:spPr bwMode="auto">
          <a:xfrm>
            <a:off x="4094011" y="517108"/>
            <a:ext cx="1270077" cy="1270077"/>
          </a:xfrm>
          <a:prstGeom prst="ellipse">
            <a:avLst/>
          </a:prstGeom>
          <a:noFill/>
          <a:ln w="19050">
            <a:noFill/>
            <a:round/>
          </a:ln>
        </p:spPr>
        <p:txBody>
          <a:bodyPr rot="0" spcFirstLastPara="0" vert="horz" wrap="none" lIns="91440" tIns="45720" rIns="91440" bIns="45720" anchor="b" anchorCtr="1" forceAA="0" compatLnSpc="1">
            <a:normAutofit/>
          </a:bodyPr>
          <a:lstStyle/>
          <a:p>
            <a:pPr algn="ctr"/>
            <a:r>
              <a:rPr lang="zh-CN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目录 </a:t>
            </a:r>
            <a:br>
              <a:rPr lang="zh-CN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</a:br>
            <a:r>
              <a:rPr lang="en-US" altLang="zh-CN" sz="9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CONTENT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任意多边形: 形状 58"/>
          <p:cNvSpPr/>
          <p:nvPr/>
        </p:nvSpPr>
        <p:spPr>
          <a:xfrm rot="18958199">
            <a:off x="3974098" y="4200101"/>
            <a:ext cx="1509902" cy="150990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8" name="组合 67"/>
          <p:cNvGrpSpPr/>
          <p:nvPr/>
        </p:nvGrpSpPr>
        <p:grpSpPr>
          <a:xfrm>
            <a:off x="4031940" y="1951972"/>
            <a:ext cx="1440160" cy="1152128"/>
            <a:chOff x="1547664" y="2139702"/>
            <a:chExt cx="1440160" cy="1152128"/>
          </a:xfrm>
        </p:grpSpPr>
        <p:grpSp>
          <p:nvGrpSpPr>
            <p:cNvPr id="69" name="组合 68"/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/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2087724" y="227619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b="1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/>
            <p:cNvSpPr/>
            <p:nvPr/>
          </p:nvSpPr>
          <p:spPr>
            <a:xfrm>
              <a:off x="1547664" y="2859782"/>
              <a:ext cx="1440160" cy="43204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整体架构与技术路线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372200" y="1951972"/>
            <a:ext cx="1440160" cy="1152128"/>
            <a:chOff x="1547664" y="2139702"/>
            <a:chExt cx="1440160" cy="1152128"/>
          </a:xfrm>
        </p:grpSpPr>
        <p:grpSp>
          <p:nvGrpSpPr>
            <p:cNvPr id="74" name="组合 73"/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/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2087724" y="227619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b="1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/>
            <p:cNvSpPr/>
            <p:nvPr/>
          </p:nvSpPr>
          <p:spPr>
            <a:xfrm>
              <a:off x="1547664" y="2859782"/>
              <a:ext cx="1440160" cy="43204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关键技术细节</a:t>
              </a:r>
            </a:p>
          </p:txBody>
        </p:sp>
      </p:grpSp>
      <p:pic>
        <p:nvPicPr>
          <p:cNvPr id="4" name="图片 3" descr="中科大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6268F78-5C02-F3F5-D147-59BB445B4264}"/>
              </a:ext>
            </a:extLst>
          </p:cNvPr>
          <p:cNvGrpSpPr/>
          <p:nvPr/>
        </p:nvGrpSpPr>
        <p:grpSpPr>
          <a:xfrm>
            <a:off x="3059832" y="3142981"/>
            <a:ext cx="1440160" cy="1152128"/>
            <a:chOff x="1547664" y="2139702"/>
            <a:chExt cx="1440160" cy="115212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5B7B829-E389-41FF-3179-6F74FE179047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13" name="Freeform: Shape 1">
                <a:extLst>
                  <a:ext uri="{FF2B5EF4-FFF2-40B4-BE49-F238E27FC236}">
                    <a16:creationId xmlns:a16="http://schemas.microsoft.com/office/drawing/2014/main" id="{4C31A610-BA68-2360-EDB7-80569D7044E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60753BC-5A2D-9BA6-A92D-E28C1B107052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b="1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A5B1D499-9538-33F9-1A45-88B2EF9E2B90}"/>
                </a:ext>
              </a:extLst>
            </p:cNvPr>
            <p:cNvSpPr/>
            <p:nvPr/>
          </p:nvSpPr>
          <p:spPr>
            <a:xfrm>
              <a:off x="1547664" y="2859782"/>
              <a:ext cx="1440160" cy="43204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实验与结果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C39F17-3F05-A9F8-5420-B780452D15E2}"/>
              </a:ext>
            </a:extLst>
          </p:cNvPr>
          <p:cNvGrpSpPr/>
          <p:nvPr/>
        </p:nvGrpSpPr>
        <p:grpSpPr>
          <a:xfrm>
            <a:off x="4932040" y="3142981"/>
            <a:ext cx="1440160" cy="1152128"/>
            <a:chOff x="1547664" y="2139702"/>
            <a:chExt cx="1440160" cy="115212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439E45F-8973-DC9F-D971-200D14415D69}"/>
                </a:ext>
              </a:extLst>
            </p:cNvPr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18" name="Freeform: Shape 1">
                <a:extLst>
                  <a:ext uri="{FF2B5EF4-FFF2-40B4-BE49-F238E27FC236}">
                    <a16:creationId xmlns:a16="http://schemas.microsoft.com/office/drawing/2014/main" id="{8A1AA8DC-BB48-DA59-0DD8-FD5F24C63D99}"/>
                  </a:ext>
                </a:extLst>
              </p:cNvPr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3F3E38B-0AA0-2A7F-66EB-400D5F13FA17}"/>
                  </a:ext>
                </a:extLst>
              </p:cNvPr>
              <p:cNvSpPr/>
              <p:nvPr/>
            </p:nvSpPr>
            <p:spPr>
              <a:xfrm>
                <a:off x="2087724" y="227619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zh-CN" altLang="en-US" b="1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27A081A2-00C8-2253-4738-48D2AE500B85}"/>
                </a:ext>
              </a:extLst>
            </p:cNvPr>
            <p:cNvSpPr/>
            <p:nvPr/>
          </p:nvSpPr>
          <p:spPr>
            <a:xfrm>
              <a:off x="1547664" y="2859782"/>
              <a:ext cx="1440160" cy="43204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总结与展望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" presetClass="entr" presetSubtype="4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1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2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2213B-9EA0-F495-962A-5B337E235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5752D4BB-7207-4C47-D91E-655D40ABEA7C}"/>
              </a:ext>
            </a:extLst>
          </p:cNvPr>
          <p:cNvSpPr txBox="1"/>
          <p:nvPr/>
        </p:nvSpPr>
        <p:spPr>
          <a:xfrm>
            <a:off x="611560" y="175643"/>
            <a:ext cx="3168352" cy="30922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3.2.3 Fine-tuning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参数的选择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44062E8-501C-BF6F-3781-467F886876AE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3BBDDA9-8672-9871-39CD-A2A7D9C680E2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733D4AE-B457-6D81-8C72-FEC3A788B27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DEEF527C-7822-846E-FE0D-3EF3DF1E6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422DBB-1E42-CCBD-8915-CAE47D7F73A0}"/>
              </a:ext>
            </a:extLst>
          </p:cNvPr>
          <p:cNvSpPr txBox="1"/>
          <p:nvPr/>
        </p:nvSpPr>
        <p:spPr>
          <a:xfrm>
            <a:off x="482272" y="555120"/>
            <a:ext cx="752785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探索顺序策略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单变量控制 → 最优区间确定 → 多变量组合 → 极限边界测试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资源与效果平衡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计算资源考虑：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bs=2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平衡显存与效果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训练时间考虑：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epoch=4-5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性价比高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存储考虑：大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rank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值得额外存储开销</a:t>
            </a: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经验性发现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学习率甜蜜点：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0.0003-0.001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（比常规认知更高）</a:t>
            </a:r>
          </a:p>
          <a:p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容量策略：宁大勿小，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r=32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明显优于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r=8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训练策略：多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胜过复杂超参数调整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最终达到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overall_accuracy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0.3128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，相比初始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提升了约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4.6%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86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9DD4-7899-7092-7C82-78D337E1A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EDE0C3-B7D5-66FB-CC99-A4C3B61A89AC}"/>
              </a:ext>
            </a:extLst>
          </p:cNvPr>
          <p:cNvSpPr txBox="1"/>
          <p:nvPr/>
        </p:nvSpPr>
        <p:spPr>
          <a:xfrm>
            <a:off x="583468" y="172073"/>
            <a:ext cx="5140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3.3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预测调度模块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&amp; 3.4.1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模块整合</a:t>
            </a:r>
            <a:endParaRPr lang="en-GB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endParaRPr lang="en-GB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15882D4-E814-DC93-5FE2-D9ED12251684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B6E221B-08E7-BD5F-9C77-2925C9C717B6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58A49642-F679-AF00-B6E5-7CBE8CB73D84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79820D9D-D939-8576-0946-58ADCDC42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720" r="41234" b="78304"/>
          <a:stretch>
            <a:fillRect/>
          </a:stretch>
        </p:blipFill>
        <p:spPr>
          <a:xfrm>
            <a:off x="267199" y="699542"/>
            <a:ext cx="8876801" cy="115275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A11F21C5-4E91-38B4-E979-9B455F43F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6047" r="75051" b="15731"/>
          <a:stretch>
            <a:fillRect/>
          </a:stretch>
        </p:blipFill>
        <p:spPr>
          <a:xfrm>
            <a:off x="482272" y="1586614"/>
            <a:ext cx="4572000" cy="33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5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73E62-57A5-A003-79A0-9520A5540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1DBBD633-FA7E-A0B4-B6E1-D17B1F39B46C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91C10A6-58FB-36EF-0E80-ED9D45306B0D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02413DB7-7048-14CB-DCD1-A0BFE5682477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DA18922-4EAA-57E7-A2B6-D14BBCBD6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1" t="2412"/>
          <a:stretch>
            <a:fillRect/>
          </a:stretch>
        </p:blipFill>
        <p:spPr>
          <a:xfrm>
            <a:off x="2051720" y="699542"/>
            <a:ext cx="4380670" cy="43430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666AB8-3373-E87A-35C7-06D2B08363F6}"/>
              </a:ext>
            </a:extLst>
          </p:cNvPr>
          <p:cNvSpPr txBox="1"/>
          <p:nvPr/>
        </p:nvSpPr>
        <p:spPr>
          <a:xfrm>
            <a:off x="622312" y="2082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3.4.2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扩展：以周为单位的调度表</a:t>
            </a:r>
            <a:endParaRPr lang="en-GB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72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277634" y="2004681"/>
            <a:ext cx="6352105" cy="1370116"/>
            <a:chOff x="1277634" y="2004681"/>
            <a:chExt cx="6352105" cy="1370116"/>
          </a:xfrm>
        </p:grpSpPr>
        <p:sp>
          <p:nvSpPr>
            <p:cNvPr id="4" name="Freeform: Shape 2"/>
            <p:cNvSpPr/>
            <p:nvPr/>
          </p:nvSpPr>
          <p:spPr bwMode="auto">
            <a:xfrm>
              <a:off x="1277634" y="2004681"/>
              <a:ext cx="1426013" cy="1367249"/>
            </a:xfrm>
            <a:custGeom>
              <a:avLst/>
              <a:gdLst>
                <a:gd name="T0" fmla="*/ 812 w 995"/>
                <a:gd name="T1" fmla="*/ 708 h 954"/>
                <a:gd name="T2" fmla="*/ 760 w 995"/>
                <a:gd name="T3" fmla="*/ 701 h 954"/>
                <a:gd name="T4" fmla="*/ 717 w 995"/>
                <a:gd name="T5" fmla="*/ 685 h 954"/>
                <a:gd name="T6" fmla="*/ 685 w 995"/>
                <a:gd name="T7" fmla="*/ 662 h 954"/>
                <a:gd name="T8" fmla="*/ 641 w 995"/>
                <a:gd name="T9" fmla="*/ 607 h 954"/>
                <a:gd name="T10" fmla="*/ 622 w 995"/>
                <a:gd name="T11" fmla="*/ 550 h 954"/>
                <a:gd name="T12" fmla="*/ 617 w 995"/>
                <a:gd name="T13" fmla="*/ 503 h 954"/>
                <a:gd name="T14" fmla="*/ 610 w 995"/>
                <a:gd name="T15" fmla="*/ 409 h 954"/>
                <a:gd name="T16" fmla="*/ 583 w 995"/>
                <a:gd name="T17" fmla="*/ 292 h 954"/>
                <a:gd name="T18" fmla="*/ 539 w 995"/>
                <a:gd name="T19" fmla="*/ 198 h 954"/>
                <a:gd name="T20" fmla="*/ 482 w 995"/>
                <a:gd name="T21" fmla="*/ 128 h 954"/>
                <a:gd name="T22" fmla="*/ 419 w 995"/>
                <a:gd name="T23" fmla="*/ 76 h 954"/>
                <a:gd name="T24" fmla="*/ 352 w 995"/>
                <a:gd name="T25" fmla="*/ 41 h 954"/>
                <a:gd name="T26" fmla="*/ 286 w 995"/>
                <a:gd name="T27" fmla="*/ 18 h 954"/>
                <a:gd name="T28" fmla="*/ 180 w 995"/>
                <a:gd name="T29" fmla="*/ 0 h 954"/>
                <a:gd name="T30" fmla="*/ 136 w 995"/>
                <a:gd name="T31" fmla="*/ 0 h 954"/>
                <a:gd name="T32" fmla="*/ 96 w 995"/>
                <a:gd name="T33" fmla="*/ 6 h 954"/>
                <a:gd name="T34" fmla="*/ 60 w 995"/>
                <a:gd name="T35" fmla="*/ 23 h 954"/>
                <a:gd name="T36" fmla="*/ 31 w 995"/>
                <a:gd name="T37" fmla="*/ 49 h 954"/>
                <a:gd name="T38" fmla="*/ 11 w 995"/>
                <a:gd name="T39" fmla="*/ 83 h 954"/>
                <a:gd name="T40" fmla="*/ 2 w 995"/>
                <a:gd name="T41" fmla="*/ 122 h 954"/>
                <a:gd name="T42" fmla="*/ 2 w 995"/>
                <a:gd name="T43" fmla="*/ 149 h 954"/>
                <a:gd name="T44" fmla="*/ 11 w 995"/>
                <a:gd name="T45" fmla="*/ 188 h 954"/>
                <a:gd name="T46" fmla="*/ 31 w 995"/>
                <a:gd name="T47" fmla="*/ 221 h 954"/>
                <a:gd name="T48" fmla="*/ 60 w 995"/>
                <a:gd name="T49" fmla="*/ 248 h 954"/>
                <a:gd name="T50" fmla="*/ 96 w 995"/>
                <a:gd name="T51" fmla="*/ 265 h 954"/>
                <a:gd name="T52" fmla="*/ 136 w 995"/>
                <a:gd name="T53" fmla="*/ 271 h 954"/>
                <a:gd name="T54" fmla="*/ 172 w 995"/>
                <a:gd name="T55" fmla="*/ 271 h 954"/>
                <a:gd name="T56" fmla="*/ 221 w 995"/>
                <a:gd name="T57" fmla="*/ 281 h 954"/>
                <a:gd name="T58" fmla="*/ 260 w 995"/>
                <a:gd name="T59" fmla="*/ 299 h 954"/>
                <a:gd name="T60" fmla="*/ 299 w 995"/>
                <a:gd name="T61" fmla="*/ 333 h 954"/>
                <a:gd name="T62" fmla="*/ 336 w 995"/>
                <a:gd name="T63" fmla="*/ 393 h 954"/>
                <a:gd name="T64" fmla="*/ 352 w 995"/>
                <a:gd name="T65" fmla="*/ 448 h 954"/>
                <a:gd name="T66" fmla="*/ 359 w 995"/>
                <a:gd name="T67" fmla="*/ 484 h 954"/>
                <a:gd name="T68" fmla="*/ 372 w 995"/>
                <a:gd name="T69" fmla="*/ 628 h 954"/>
                <a:gd name="T70" fmla="*/ 390 w 995"/>
                <a:gd name="T71" fmla="*/ 695 h 954"/>
                <a:gd name="T72" fmla="*/ 433 w 995"/>
                <a:gd name="T73" fmla="*/ 777 h 954"/>
                <a:gd name="T74" fmla="*/ 489 w 995"/>
                <a:gd name="T75" fmla="*/ 841 h 954"/>
                <a:gd name="T76" fmla="*/ 555 w 995"/>
                <a:gd name="T77" fmla="*/ 888 h 954"/>
                <a:gd name="T78" fmla="*/ 625 w 995"/>
                <a:gd name="T79" fmla="*/ 919 h 954"/>
                <a:gd name="T80" fmla="*/ 696 w 995"/>
                <a:gd name="T81" fmla="*/ 940 h 954"/>
                <a:gd name="T82" fmla="*/ 807 w 995"/>
                <a:gd name="T83" fmla="*/ 953 h 954"/>
                <a:gd name="T84" fmla="*/ 898 w 995"/>
                <a:gd name="T85" fmla="*/ 953 h 954"/>
                <a:gd name="T86" fmla="*/ 958 w 995"/>
                <a:gd name="T87" fmla="*/ 946 h 954"/>
                <a:gd name="T88" fmla="*/ 912 w 995"/>
                <a:gd name="T89" fmla="*/ 698 h 954"/>
                <a:gd name="T90" fmla="*/ 855 w 995"/>
                <a:gd name="T91" fmla="*/ 708 h 954"/>
                <a:gd name="T92" fmla="*/ 831 w 995"/>
                <a:gd name="T93" fmla="*/ 709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95" h="954">
                  <a:moveTo>
                    <a:pt x="831" y="709"/>
                  </a:moveTo>
                  <a:lnTo>
                    <a:pt x="831" y="709"/>
                  </a:lnTo>
                  <a:lnTo>
                    <a:pt x="812" y="708"/>
                  </a:lnTo>
                  <a:lnTo>
                    <a:pt x="792" y="706"/>
                  </a:lnTo>
                  <a:lnTo>
                    <a:pt x="774" y="704"/>
                  </a:lnTo>
                  <a:lnTo>
                    <a:pt x="760" y="701"/>
                  </a:lnTo>
                  <a:lnTo>
                    <a:pt x="743" y="696"/>
                  </a:lnTo>
                  <a:lnTo>
                    <a:pt x="730" y="690"/>
                  </a:lnTo>
                  <a:lnTo>
                    <a:pt x="717" y="685"/>
                  </a:lnTo>
                  <a:lnTo>
                    <a:pt x="704" y="677"/>
                  </a:lnTo>
                  <a:lnTo>
                    <a:pt x="695" y="670"/>
                  </a:lnTo>
                  <a:lnTo>
                    <a:pt x="685" y="662"/>
                  </a:lnTo>
                  <a:lnTo>
                    <a:pt x="667" y="644"/>
                  </a:lnTo>
                  <a:lnTo>
                    <a:pt x="652" y="627"/>
                  </a:lnTo>
                  <a:lnTo>
                    <a:pt x="641" y="607"/>
                  </a:lnTo>
                  <a:lnTo>
                    <a:pt x="633" y="588"/>
                  </a:lnTo>
                  <a:lnTo>
                    <a:pt x="627" y="568"/>
                  </a:lnTo>
                  <a:lnTo>
                    <a:pt x="622" y="550"/>
                  </a:lnTo>
                  <a:lnTo>
                    <a:pt x="618" y="536"/>
                  </a:lnTo>
                  <a:lnTo>
                    <a:pt x="617" y="511"/>
                  </a:lnTo>
                  <a:lnTo>
                    <a:pt x="617" y="503"/>
                  </a:lnTo>
                  <a:lnTo>
                    <a:pt x="617" y="503"/>
                  </a:lnTo>
                  <a:lnTo>
                    <a:pt x="614" y="454"/>
                  </a:lnTo>
                  <a:lnTo>
                    <a:pt x="610" y="409"/>
                  </a:lnTo>
                  <a:lnTo>
                    <a:pt x="604" y="367"/>
                  </a:lnTo>
                  <a:lnTo>
                    <a:pt x="594" y="328"/>
                  </a:lnTo>
                  <a:lnTo>
                    <a:pt x="583" y="292"/>
                  </a:lnTo>
                  <a:lnTo>
                    <a:pt x="570" y="258"/>
                  </a:lnTo>
                  <a:lnTo>
                    <a:pt x="555" y="227"/>
                  </a:lnTo>
                  <a:lnTo>
                    <a:pt x="539" y="198"/>
                  </a:lnTo>
                  <a:lnTo>
                    <a:pt x="521" y="174"/>
                  </a:lnTo>
                  <a:lnTo>
                    <a:pt x="503" y="149"/>
                  </a:lnTo>
                  <a:lnTo>
                    <a:pt x="482" y="128"/>
                  </a:lnTo>
                  <a:lnTo>
                    <a:pt x="463" y="109"/>
                  </a:lnTo>
                  <a:lnTo>
                    <a:pt x="440" y="91"/>
                  </a:lnTo>
                  <a:lnTo>
                    <a:pt x="419" y="76"/>
                  </a:lnTo>
                  <a:lnTo>
                    <a:pt x="396" y="63"/>
                  </a:lnTo>
                  <a:lnTo>
                    <a:pt x="373" y="50"/>
                  </a:lnTo>
                  <a:lnTo>
                    <a:pt x="352" y="41"/>
                  </a:lnTo>
                  <a:lnTo>
                    <a:pt x="329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7" y="8"/>
                  </a:lnTo>
                  <a:lnTo>
                    <a:pt x="209" y="3"/>
                  </a:lnTo>
                  <a:lnTo>
                    <a:pt x="180" y="0"/>
                  </a:lnTo>
                  <a:lnTo>
                    <a:pt x="156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3"/>
                  </a:lnTo>
                  <a:lnTo>
                    <a:pt x="96" y="6"/>
                  </a:lnTo>
                  <a:lnTo>
                    <a:pt x="83" y="10"/>
                  </a:lnTo>
                  <a:lnTo>
                    <a:pt x="71" y="16"/>
                  </a:lnTo>
                  <a:lnTo>
                    <a:pt x="60" y="23"/>
                  </a:lnTo>
                  <a:lnTo>
                    <a:pt x="49" y="31"/>
                  </a:lnTo>
                  <a:lnTo>
                    <a:pt x="41" y="39"/>
                  </a:lnTo>
                  <a:lnTo>
                    <a:pt x="31" y="49"/>
                  </a:lnTo>
                  <a:lnTo>
                    <a:pt x="23" y="60"/>
                  </a:lnTo>
                  <a:lnTo>
                    <a:pt x="16" y="71"/>
                  </a:lnTo>
                  <a:lnTo>
                    <a:pt x="11" y="83"/>
                  </a:lnTo>
                  <a:lnTo>
                    <a:pt x="6" y="96"/>
                  </a:lnTo>
                  <a:lnTo>
                    <a:pt x="3" y="109"/>
                  </a:lnTo>
                  <a:lnTo>
                    <a:pt x="2" y="122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2" y="149"/>
                  </a:lnTo>
                  <a:lnTo>
                    <a:pt x="3" y="162"/>
                  </a:lnTo>
                  <a:lnTo>
                    <a:pt x="6" y="175"/>
                  </a:lnTo>
                  <a:lnTo>
                    <a:pt x="11" y="188"/>
                  </a:lnTo>
                  <a:lnTo>
                    <a:pt x="16" y="200"/>
                  </a:lnTo>
                  <a:lnTo>
                    <a:pt x="23" y="211"/>
                  </a:lnTo>
                  <a:lnTo>
                    <a:pt x="31" y="221"/>
                  </a:lnTo>
                  <a:lnTo>
                    <a:pt x="41" y="230"/>
                  </a:lnTo>
                  <a:lnTo>
                    <a:pt x="49" y="240"/>
                  </a:lnTo>
                  <a:lnTo>
                    <a:pt x="60" y="248"/>
                  </a:lnTo>
                  <a:lnTo>
                    <a:pt x="71" y="255"/>
                  </a:lnTo>
                  <a:lnTo>
                    <a:pt x="83" y="260"/>
                  </a:lnTo>
                  <a:lnTo>
                    <a:pt x="96" y="265"/>
                  </a:lnTo>
                  <a:lnTo>
                    <a:pt x="109" y="268"/>
                  </a:lnTo>
                  <a:lnTo>
                    <a:pt x="122" y="269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54" y="271"/>
                  </a:lnTo>
                  <a:lnTo>
                    <a:pt x="172" y="271"/>
                  </a:lnTo>
                  <a:lnTo>
                    <a:pt x="190" y="273"/>
                  </a:lnTo>
                  <a:lnTo>
                    <a:pt x="206" y="276"/>
                  </a:lnTo>
                  <a:lnTo>
                    <a:pt x="221" y="281"/>
                  </a:lnTo>
                  <a:lnTo>
                    <a:pt x="234" y="286"/>
                  </a:lnTo>
                  <a:lnTo>
                    <a:pt x="247" y="292"/>
                  </a:lnTo>
                  <a:lnTo>
                    <a:pt x="260" y="299"/>
                  </a:lnTo>
                  <a:lnTo>
                    <a:pt x="269" y="307"/>
                  </a:lnTo>
                  <a:lnTo>
                    <a:pt x="281" y="315"/>
                  </a:lnTo>
                  <a:lnTo>
                    <a:pt x="299" y="333"/>
                  </a:lnTo>
                  <a:lnTo>
                    <a:pt x="313" y="352"/>
                  </a:lnTo>
                  <a:lnTo>
                    <a:pt x="326" y="373"/>
                  </a:lnTo>
                  <a:lnTo>
                    <a:pt x="336" y="393"/>
                  </a:lnTo>
                  <a:lnTo>
                    <a:pt x="342" y="412"/>
                  </a:lnTo>
                  <a:lnTo>
                    <a:pt x="349" y="432"/>
                  </a:lnTo>
                  <a:lnTo>
                    <a:pt x="352" y="448"/>
                  </a:lnTo>
                  <a:lnTo>
                    <a:pt x="357" y="474"/>
                  </a:lnTo>
                  <a:lnTo>
                    <a:pt x="359" y="484"/>
                  </a:lnTo>
                  <a:lnTo>
                    <a:pt x="359" y="484"/>
                  </a:lnTo>
                  <a:lnTo>
                    <a:pt x="362" y="542"/>
                  </a:lnTo>
                  <a:lnTo>
                    <a:pt x="367" y="588"/>
                  </a:lnTo>
                  <a:lnTo>
                    <a:pt x="372" y="628"/>
                  </a:lnTo>
                  <a:lnTo>
                    <a:pt x="372" y="628"/>
                  </a:lnTo>
                  <a:lnTo>
                    <a:pt x="380" y="662"/>
                  </a:lnTo>
                  <a:lnTo>
                    <a:pt x="390" y="695"/>
                  </a:lnTo>
                  <a:lnTo>
                    <a:pt x="403" y="726"/>
                  </a:lnTo>
                  <a:lnTo>
                    <a:pt x="417" y="753"/>
                  </a:lnTo>
                  <a:lnTo>
                    <a:pt x="433" y="777"/>
                  </a:lnTo>
                  <a:lnTo>
                    <a:pt x="450" y="800"/>
                  </a:lnTo>
                  <a:lnTo>
                    <a:pt x="469" y="821"/>
                  </a:lnTo>
                  <a:lnTo>
                    <a:pt x="489" y="841"/>
                  </a:lnTo>
                  <a:lnTo>
                    <a:pt x="510" y="859"/>
                  </a:lnTo>
                  <a:lnTo>
                    <a:pt x="532" y="873"/>
                  </a:lnTo>
                  <a:lnTo>
                    <a:pt x="555" y="888"/>
                  </a:lnTo>
                  <a:lnTo>
                    <a:pt x="578" y="899"/>
                  </a:lnTo>
                  <a:lnTo>
                    <a:pt x="602" y="911"/>
                  </a:lnTo>
                  <a:lnTo>
                    <a:pt x="625" y="919"/>
                  </a:lnTo>
                  <a:lnTo>
                    <a:pt x="649" y="927"/>
                  </a:lnTo>
                  <a:lnTo>
                    <a:pt x="674" y="933"/>
                  </a:lnTo>
                  <a:lnTo>
                    <a:pt x="696" y="940"/>
                  </a:lnTo>
                  <a:lnTo>
                    <a:pt x="721" y="943"/>
                  </a:lnTo>
                  <a:lnTo>
                    <a:pt x="764" y="950"/>
                  </a:lnTo>
                  <a:lnTo>
                    <a:pt x="807" y="953"/>
                  </a:lnTo>
                  <a:lnTo>
                    <a:pt x="842" y="954"/>
                  </a:lnTo>
                  <a:lnTo>
                    <a:pt x="873" y="953"/>
                  </a:lnTo>
                  <a:lnTo>
                    <a:pt x="898" y="953"/>
                  </a:lnTo>
                  <a:lnTo>
                    <a:pt x="917" y="950"/>
                  </a:lnTo>
                  <a:lnTo>
                    <a:pt x="917" y="950"/>
                  </a:lnTo>
                  <a:lnTo>
                    <a:pt x="958" y="946"/>
                  </a:lnTo>
                  <a:lnTo>
                    <a:pt x="995" y="941"/>
                  </a:lnTo>
                  <a:lnTo>
                    <a:pt x="912" y="698"/>
                  </a:lnTo>
                  <a:lnTo>
                    <a:pt x="912" y="698"/>
                  </a:lnTo>
                  <a:lnTo>
                    <a:pt x="896" y="703"/>
                  </a:lnTo>
                  <a:lnTo>
                    <a:pt x="881" y="704"/>
                  </a:lnTo>
                  <a:lnTo>
                    <a:pt x="855" y="708"/>
                  </a:lnTo>
                  <a:lnTo>
                    <a:pt x="838" y="709"/>
                  </a:lnTo>
                  <a:lnTo>
                    <a:pt x="831" y="709"/>
                  </a:lnTo>
                  <a:lnTo>
                    <a:pt x="831" y="709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Freeform: Shape 3"/>
            <p:cNvSpPr/>
            <p:nvPr/>
          </p:nvSpPr>
          <p:spPr bwMode="auto">
            <a:xfrm>
              <a:off x="2584693" y="2026180"/>
              <a:ext cx="1123612" cy="1327121"/>
            </a:xfrm>
            <a:custGeom>
              <a:avLst/>
              <a:gdLst>
                <a:gd name="T0" fmla="*/ 606 w 784"/>
                <a:gd name="T1" fmla="*/ 0 h 926"/>
                <a:gd name="T2" fmla="*/ 516 w 784"/>
                <a:gd name="T3" fmla="*/ 4 h 926"/>
                <a:gd name="T4" fmla="*/ 438 w 784"/>
                <a:gd name="T5" fmla="*/ 17 h 926"/>
                <a:gd name="T6" fmla="*/ 373 w 784"/>
                <a:gd name="T7" fmla="*/ 42 h 926"/>
                <a:gd name="T8" fmla="*/ 318 w 784"/>
                <a:gd name="T9" fmla="*/ 71 h 926"/>
                <a:gd name="T10" fmla="*/ 271 w 784"/>
                <a:gd name="T11" fmla="*/ 107 h 926"/>
                <a:gd name="T12" fmla="*/ 236 w 784"/>
                <a:gd name="T13" fmla="*/ 146 h 926"/>
                <a:gd name="T14" fmla="*/ 206 w 784"/>
                <a:gd name="T15" fmla="*/ 188 h 926"/>
                <a:gd name="T16" fmla="*/ 184 w 784"/>
                <a:gd name="T17" fmla="*/ 232 h 926"/>
                <a:gd name="T18" fmla="*/ 167 w 784"/>
                <a:gd name="T19" fmla="*/ 276 h 926"/>
                <a:gd name="T20" fmla="*/ 156 w 784"/>
                <a:gd name="T21" fmla="*/ 318 h 926"/>
                <a:gd name="T22" fmla="*/ 146 w 784"/>
                <a:gd name="T23" fmla="*/ 392 h 926"/>
                <a:gd name="T24" fmla="*/ 145 w 784"/>
                <a:gd name="T25" fmla="*/ 446 h 926"/>
                <a:gd name="T26" fmla="*/ 146 w 784"/>
                <a:gd name="T27" fmla="*/ 467 h 926"/>
                <a:gd name="T28" fmla="*/ 143 w 784"/>
                <a:gd name="T29" fmla="*/ 516 h 926"/>
                <a:gd name="T30" fmla="*/ 133 w 784"/>
                <a:gd name="T31" fmla="*/ 558 h 926"/>
                <a:gd name="T32" fmla="*/ 119 w 784"/>
                <a:gd name="T33" fmla="*/ 594 h 926"/>
                <a:gd name="T34" fmla="*/ 99 w 784"/>
                <a:gd name="T35" fmla="*/ 621 h 926"/>
                <a:gd name="T36" fmla="*/ 76 w 784"/>
                <a:gd name="T37" fmla="*/ 644 h 926"/>
                <a:gd name="T38" fmla="*/ 52 w 784"/>
                <a:gd name="T39" fmla="*/ 660 h 926"/>
                <a:gd name="T40" fmla="*/ 26 w 784"/>
                <a:gd name="T41" fmla="*/ 673 h 926"/>
                <a:gd name="T42" fmla="*/ 83 w 784"/>
                <a:gd name="T43" fmla="*/ 926 h 926"/>
                <a:gd name="T44" fmla="*/ 112 w 784"/>
                <a:gd name="T45" fmla="*/ 918 h 926"/>
                <a:gd name="T46" fmla="*/ 164 w 784"/>
                <a:gd name="T47" fmla="*/ 900 h 926"/>
                <a:gd name="T48" fmla="*/ 210 w 784"/>
                <a:gd name="T49" fmla="*/ 878 h 926"/>
                <a:gd name="T50" fmla="*/ 249 w 784"/>
                <a:gd name="T51" fmla="*/ 848 h 926"/>
                <a:gd name="T52" fmla="*/ 281 w 784"/>
                <a:gd name="T53" fmla="*/ 818 h 926"/>
                <a:gd name="T54" fmla="*/ 309 w 784"/>
                <a:gd name="T55" fmla="*/ 784 h 926"/>
                <a:gd name="T56" fmla="*/ 330 w 784"/>
                <a:gd name="T57" fmla="*/ 749 h 926"/>
                <a:gd name="T58" fmla="*/ 354 w 784"/>
                <a:gd name="T59" fmla="*/ 696 h 926"/>
                <a:gd name="T60" fmla="*/ 375 w 784"/>
                <a:gd name="T61" fmla="*/ 626 h 926"/>
                <a:gd name="T62" fmla="*/ 383 w 784"/>
                <a:gd name="T63" fmla="*/ 568 h 926"/>
                <a:gd name="T64" fmla="*/ 385 w 784"/>
                <a:gd name="T65" fmla="*/ 529 h 926"/>
                <a:gd name="T66" fmla="*/ 385 w 784"/>
                <a:gd name="T67" fmla="*/ 513 h 926"/>
                <a:gd name="T68" fmla="*/ 385 w 784"/>
                <a:gd name="T69" fmla="*/ 465 h 926"/>
                <a:gd name="T70" fmla="*/ 390 w 784"/>
                <a:gd name="T71" fmla="*/ 425 h 926"/>
                <a:gd name="T72" fmla="*/ 399 w 784"/>
                <a:gd name="T73" fmla="*/ 389 h 926"/>
                <a:gd name="T74" fmla="*/ 412 w 784"/>
                <a:gd name="T75" fmla="*/ 358 h 926"/>
                <a:gd name="T76" fmla="*/ 430 w 784"/>
                <a:gd name="T77" fmla="*/ 332 h 926"/>
                <a:gd name="T78" fmla="*/ 450 w 784"/>
                <a:gd name="T79" fmla="*/ 311 h 926"/>
                <a:gd name="T80" fmla="*/ 492 w 784"/>
                <a:gd name="T81" fmla="*/ 279 h 926"/>
                <a:gd name="T82" fmla="*/ 536 w 784"/>
                <a:gd name="T83" fmla="*/ 259 h 926"/>
                <a:gd name="T84" fmla="*/ 575 w 784"/>
                <a:gd name="T85" fmla="*/ 250 h 926"/>
                <a:gd name="T86" fmla="*/ 614 w 784"/>
                <a:gd name="T87" fmla="*/ 245 h 926"/>
                <a:gd name="T88" fmla="*/ 630 w 784"/>
                <a:gd name="T89" fmla="*/ 243 h 926"/>
                <a:gd name="T90" fmla="*/ 659 w 784"/>
                <a:gd name="T91" fmla="*/ 245 h 926"/>
                <a:gd name="T92" fmla="*/ 685 w 784"/>
                <a:gd name="T93" fmla="*/ 250 h 926"/>
                <a:gd name="T94" fmla="*/ 719 w 784"/>
                <a:gd name="T95" fmla="*/ 264 h 926"/>
                <a:gd name="T96" fmla="*/ 784 w 784"/>
                <a:gd name="T97" fmla="*/ 24 h 926"/>
                <a:gd name="T98" fmla="*/ 716 w 784"/>
                <a:gd name="T99" fmla="*/ 8 h 926"/>
                <a:gd name="T100" fmla="*/ 659 w 784"/>
                <a:gd name="T101" fmla="*/ 1 h 926"/>
                <a:gd name="T102" fmla="*/ 606 w 784"/>
                <a:gd name="T103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4" h="926">
                  <a:moveTo>
                    <a:pt x="606" y="0"/>
                  </a:moveTo>
                  <a:lnTo>
                    <a:pt x="606" y="0"/>
                  </a:lnTo>
                  <a:lnTo>
                    <a:pt x="560" y="0"/>
                  </a:lnTo>
                  <a:lnTo>
                    <a:pt x="516" y="4"/>
                  </a:lnTo>
                  <a:lnTo>
                    <a:pt x="476" y="9"/>
                  </a:lnTo>
                  <a:lnTo>
                    <a:pt x="438" y="17"/>
                  </a:lnTo>
                  <a:lnTo>
                    <a:pt x="404" y="29"/>
                  </a:lnTo>
                  <a:lnTo>
                    <a:pt x="373" y="42"/>
                  </a:lnTo>
                  <a:lnTo>
                    <a:pt x="344" y="55"/>
                  </a:lnTo>
                  <a:lnTo>
                    <a:pt x="318" y="71"/>
                  </a:lnTo>
                  <a:lnTo>
                    <a:pt x="294" y="87"/>
                  </a:lnTo>
                  <a:lnTo>
                    <a:pt x="271" y="107"/>
                  </a:lnTo>
                  <a:lnTo>
                    <a:pt x="252" y="125"/>
                  </a:lnTo>
                  <a:lnTo>
                    <a:pt x="236" y="146"/>
                  </a:lnTo>
                  <a:lnTo>
                    <a:pt x="219" y="167"/>
                  </a:lnTo>
                  <a:lnTo>
                    <a:pt x="206" y="188"/>
                  </a:lnTo>
                  <a:lnTo>
                    <a:pt x="193" y="209"/>
                  </a:lnTo>
                  <a:lnTo>
                    <a:pt x="184" y="232"/>
                  </a:lnTo>
                  <a:lnTo>
                    <a:pt x="175" y="253"/>
                  </a:lnTo>
                  <a:lnTo>
                    <a:pt x="167" y="276"/>
                  </a:lnTo>
                  <a:lnTo>
                    <a:pt x="161" y="297"/>
                  </a:lnTo>
                  <a:lnTo>
                    <a:pt x="156" y="318"/>
                  </a:lnTo>
                  <a:lnTo>
                    <a:pt x="149" y="357"/>
                  </a:lnTo>
                  <a:lnTo>
                    <a:pt x="146" y="392"/>
                  </a:lnTo>
                  <a:lnTo>
                    <a:pt x="145" y="423"/>
                  </a:lnTo>
                  <a:lnTo>
                    <a:pt x="145" y="446"/>
                  </a:lnTo>
                  <a:lnTo>
                    <a:pt x="146" y="467"/>
                  </a:lnTo>
                  <a:lnTo>
                    <a:pt x="146" y="467"/>
                  </a:lnTo>
                  <a:lnTo>
                    <a:pt x="146" y="493"/>
                  </a:lnTo>
                  <a:lnTo>
                    <a:pt x="143" y="516"/>
                  </a:lnTo>
                  <a:lnTo>
                    <a:pt x="140" y="538"/>
                  </a:lnTo>
                  <a:lnTo>
                    <a:pt x="133" y="558"/>
                  </a:lnTo>
                  <a:lnTo>
                    <a:pt x="127" y="576"/>
                  </a:lnTo>
                  <a:lnTo>
                    <a:pt x="119" y="594"/>
                  </a:lnTo>
                  <a:lnTo>
                    <a:pt x="109" y="608"/>
                  </a:lnTo>
                  <a:lnTo>
                    <a:pt x="99" y="621"/>
                  </a:lnTo>
                  <a:lnTo>
                    <a:pt x="88" y="633"/>
                  </a:lnTo>
                  <a:lnTo>
                    <a:pt x="76" y="644"/>
                  </a:lnTo>
                  <a:lnTo>
                    <a:pt x="63" y="654"/>
                  </a:lnTo>
                  <a:lnTo>
                    <a:pt x="52" y="660"/>
                  </a:lnTo>
                  <a:lnTo>
                    <a:pt x="39" y="668"/>
                  </a:lnTo>
                  <a:lnTo>
                    <a:pt x="26" y="673"/>
                  </a:lnTo>
                  <a:lnTo>
                    <a:pt x="0" y="683"/>
                  </a:lnTo>
                  <a:lnTo>
                    <a:pt x="83" y="926"/>
                  </a:lnTo>
                  <a:lnTo>
                    <a:pt x="83" y="926"/>
                  </a:lnTo>
                  <a:lnTo>
                    <a:pt x="112" y="918"/>
                  </a:lnTo>
                  <a:lnTo>
                    <a:pt x="138" y="910"/>
                  </a:lnTo>
                  <a:lnTo>
                    <a:pt x="164" y="900"/>
                  </a:lnTo>
                  <a:lnTo>
                    <a:pt x="188" y="889"/>
                  </a:lnTo>
                  <a:lnTo>
                    <a:pt x="210" y="878"/>
                  </a:lnTo>
                  <a:lnTo>
                    <a:pt x="231" y="863"/>
                  </a:lnTo>
                  <a:lnTo>
                    <a:pt x="249" y="848"/>
                  </a:lnTo>
                  <a:lnTo>
                    <a:pt x="266" y="834"/>
                  </a:lnTo>
                  <a:lnTo>
                    <a:pt x="281" y="818"/>
                  </a:lnTo>
                  <a:lnTo>
                    <a:pt x="296" y="801"/>
                  </a:lnTo>
                  <a:lnTo>
                    <a:pt x="309" y="784"/>
                  </a:lnTo>
                  <a:lnTo>
                    <a:pt x="320" y="767"/>
                  </a:lnTo>
                  <a:lnTo>
                    <a:pt x="330" y="749"/>
                  </a:lnTo>
                  <a:lnTo>
                    <a:pt x="339" y="732"/>
                  </a:lnTo>
                  <a:lnTo>
                    <a:pt x="354" y="696"/>
                  </a:lnTo>
                  <a:lnTo>
                    <a:pt x="365" y="660"/>
                  </a:lnTo>
                  <a:lnTo>
                    <a:pt x="375" y="626"/>
                  </a:lnTo>
                  <a:lnTo>
                    <a:pt x="380" y="595"/>
                  </a:lnTo>
                  <a:lnTo>
                    <a:pt x="383" y="568"/>
                  </a:lnTo>
                  <a:lnTo>
                    <a:pt x="385" y="545"/>
                  </a:lnTo>
                  <a:lnTo>
                    <a:pt x="385" y="529"/>
                  </a:lnTo>
                  <a:lnTo>
                    <a:pt x="385" y="513"/>
                  </a:lnTo>
                  <a:lnTo>
                    <a:pt x="385" y="513"/>
                  </a:lnTo>
                  <a:lnTo>
                    <a:pt x="385" y="488"/>
                  </a:lnTo>
                  <a:lnTo>
                    <a:pt x="385" y="465"/>
                  </a:lnTo>
                  <a:lnTo>
                    <a:pt x="386" y="444"/>
                  </a:lnTo>
                  <a:lnTo>
                    <a:pt x="390" y="425"/>
                  </a:lnTo>
                  <a:lnTo>
                    <a:pt x="395" y="407"/>
                  </a:lnTo>
                  <a:lnTo>
                    <a:pt x="399" y="389"/>
                  </a:lnTo>
                  <a:lnTo>
                    <a:pt x="406" y="373"/>
                  </a:lnTo>
                  <a:lnTo>
                    <a:pt x="412" y="358"/>
                  </a:lnTo>
                  <a:lnTo>
                    <a:pt x="421" y="345"/>
                  </a:lnTo>
                  <a:lnTo>
                    <a:pt x="430" y="332"/>
                  </a:lnTo>
                  <a:lnTo>
                    <a:pt x="440" y="321"/>
                  </a:lnTo>
                  <a:lnTo>
                    <a:pt x="450" y="311"/>
                  </a:lnTo>
                  <a:lnTo>
                    <a:pt x="471" y="293"/>
                  </a:lnTo>
                  <a:lnTo>
                    <a:pt x="492" y="279"/>
                  </a:lnTo>
                  <a:lnTo>
                    <a:pt x="515" y="267"/>
                  </a:lnTo>
                  <a:lnTo>
                    <a:pt x="536" y="259"/>
                  </a:lnTo>
                  <a:lnTo>
                    <a:pt x="557" y="253"/>
                  </a:lnTo>
                  <a:lnTo>
                    <a:pt x="575" y="250"/>
                  </a:lnTo>
                  <a:lnTo>
                    <a:pt x="602" y="245"/>
                  </a:lnTo>
                  <a:lnTo>
                    <a:pt x="614" y="245"/>
                  </a:lnTo>
                  <a:lnTo>
                    <a:pt x="614" y="245"/>
                  </a:lnTo>
                  <a:lnTo>
                    <a:pt x="630" y="243"/>
                  </a:lnTo>
                  <a:lnTo>
                    <a:pt x="645" y="243"/>
                  </a:lnTo>
                  <a:lnTo>
                    <a:pt x="659" y="245"/>
                  </a:lnTo>
                  <a:lnTo>
                    <a:pt x="672" y="246"/>
                  </a:lnTo>
                  <a:lnTo>
                    <a:pt x="685" y="250"/>
                  </a:lnTo>
                  <a:lnTo>
                    <a:pt x="696" y="254"/>
                  </a:lnTo>
                  <a:lnTo>
                    <a:pt x="719" y="264"/>
                  </a:lnTo>
                  <a:lnTo>
                    <a:pt x="784" y="24"/>
                  </a:lnTo>
                  <a:lnTo>
                    <a:pt x="784" y="24"/>
                  </a:lnTo>
                  <a:lnTo>
                    <a:pt x="748" y="16"/>
                  </a:lnTo>
                  <a:lnTo>
                    <a:pt x="716" y="8"/>
                  </a:lnTo>
                  <a:lnTo>
                    <a:pt x="685" y="3"/>
                  </a:lnTo>
                  <a:lnTo>
                    <a:pt x="659" y="1"/>
                  </a:lnTo>
                  <a:lnTo>
                    <a:pt x="620" y="0"/>
                  </a:lnTo>
                  <a:lnTo>
                    <a:pt x="606" y="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" name="Freeform: Shape 4"/>
            <p:cNvSpPr/>
            <p:nvPr/>
          </p:nvSpPr>
          <p:spPr bwMode="auto">
            <a:xfrm>
              <a:off x="3606678" y="2060575"/>
              <a:ext cx="1473308" cy="1314222"/>
            </a:xfrm>
            <a:custGeom>
              <a:avLst/>
              <a:gdLst>
                <a:gd name="T0" fmla="*/ 591 w 1028"/>
                <a:gd name="T1" fmla="*/ 670 h 917"/>
                <a:gd name="T2" fmla="*/ 550 w 1028"/>
                <a:gd name="T3" fmla="*/ 669 h 917"/>
                <a:gd name="T4" fmla="*/ 515 w 1028"/>
                <a:gd name="T5" fmla="*/ 664 h 917"/>
                <a:gd name="T6" fmla="*/ 484 w 1028"/>
                <a:gd name="T7" fmla="*/ 656 h 917"/>
                <a:gd name="T8" fmla="*/ 458 w 1028"/>
                <a:gd name="T9" fmla="*/ 644 h 917"/>
                <a:gd name="T10" fmla="*/ 435 w 1028"/>
                <a:gd name="T11" fmla="*/ 630 h 917"/>
                <a:gd name="T12" fmla="*/ 401 w 1028"/>
                <a:gd name="T13" fmla="*/ 596 h 917"/>
                <a:gd name="T14" fmla="*/ 378 w 1028"/>
                <a:gd name="T15" fmla="*/ 560 h 917"/>
                <a:gd name="T16" fmla="*/ 367 w 1028"/>
                <a:gd name="T17" fmla="*/ 523 h 917"/>
                <a:gd name="T18" fmla="*/ 361 w 1028"/>
                <a:gd name="T19" fmla="*/ 477 h 917"/>
                <a:gd name="T20" fmla="*/ 361 w 1028"/>
                <a:gd name="T21" fmla="*/ 461 h 917"/>
                <a:gd name="T22" fmla="*/ 356 w 1028"/>
                <a:gd name="T23" fmla="*/ 393 h 917"/>
                <a:gd name="T24" fmla="*/ 351 w 1028"/>
                <a:gd name="T25" fmla="*/ 346 h 917"/>
                <a:gd name="T26" fmla="*/ 336 w 1028"/>
                <a:gd name="T27" fmla="*/ 271 h 917"/>
                <a:gd name="T28" fmla="*/ 312 w 1028"/>
                <a:gd name="T29" fmla="*/ 206 h 917"/>
                <a:gd name="T30" fmla="*/ 281 w 1028"/>
                <a:gd name="T31" fmla="*/ 151 h 917"/>
                <a:gd name="T32" fmla="*/ 244 w 1028"/>
                <a:gd name="T33" fmla="*/ 105 h 917"/>
                <a:gd name="T34" fmla="*/ 201 w 1028"/>
                <a:gd name="T35" fmla="*/ 70 h 917"/>
                <a:gd name="T36" fmla="*/ 156 w 1028"/>
                <a:gd name="T37" fmla="*/ 41 h 917"/>
                <a:gd name="T38" fmla="*/ 111 w 1028"/>
                <a:gd name="T39" fmla="*/ 18 h 917"/>
                <a:gd name="T40" fmla="*/ 65 w 1028"/>
                <a:gd name="T41" fmla="*/ 0 h 917"/>
                <a:gd name="T42" fmla="*/ 0 w 1028"/>
                <a:gd name="T43" fmla="*/ 240 h 917"/>
                <a:gd name="T44" fmla="*/ 23 w 1028"/>
                <a:gd name="T45" fmla="*/ 255 h 917"/>
                <a:gd name="T46" fmla="*/ 41 w 1028"/>
                <a:gd name="T47" fmla="*/ 271 h 917"/>
                <a:gd name="T48" fmla="*/ 72 w 1028"/>
                <a:gd name="T49" fmla="*/ 313 h 917"/>
                <a:gd name="T50" fmla="*/ 93 w 1028"/>
                <a:gd name="T51" fmla="*/ 360 h 917"/>
                <a:gd name="T52" fmla="*/ 106 w 1028"/>
                <a:gd name="T53" fmla="*/ 407 h 917"/>
                <a:gd name="T54" fmla="*/ 114 w 1028"/>
                <a:gd name="T55" fmla="*/ 451 h 917"/>
                <a:gd name="T56" fmla="*/ 117 w 1028"/>
                <a:gd name="T57" fmla="*/ 514 h 917"/>
                <a:gd name="T58" fmla="*/ 117 w 1028"/>
                <a:gd name="T59" fmla="*/ 524 h 917"/>
                <a:gd name="T60" fmla="*/ 127 w 1028"/>
                <a:gd name="T61" fmla="*/ 599 h 917"/>
                <a:gd name="T62" fmla="*/ 145 w 1028"/>
                <a:gd name="T63" fmla="*/ 662 h 917"/>
                <a:gd name="T64" fmla="*/ 171 w 1028"/>
                <a:gd name="T65" fmla="*/ 719 h 917"/>
                <a:gd name="T66" fmla="*/ 201 w 1028"/>
                <a:gd name="T67" fmla="*/ 764 h 917"/>
                <a:gd name="T68" fmla="*/ 239 w 1028"/>
                <a:gd name="T69" fmla="*/ 803 h 917"/>
                <a:gd name="T70" fmla="*/ 278 w 1028"/>
                <a:gd name="T71" fmla="*/ 836 h 917"/>
                <a:gd name="T72" fmla="*/ 320 w 1028"/>
                <a:gd name="T73" fmla="*/ 860 h 917"/>
                <a:gd name="T74" fmla="*/ 364 w 1028"/>
                <a:gd name="T75" fmla="*/ 880 h 917"/>
                <a:gd name="T76" fmla="*/ 406 w 1028"/>
                <a:gd name="T77" fmla="*/ 894 h 917"/>
                <a:gd name="T78" fmla="*/ 487 w 1028"/>
                <a:gd name="T79" fmla="*/ 911 h 917"/>
                <a:gd name="T80" fmla="*/ 550 w 1028"/>
                <a:gd name="T81" fmla="*/ 917 h 917"/>
                <a:gd name="T82" fmla="*/ 591 w 1028"/>
                <a:gd name="T83" fmla="*/ 917 h 917"/>
                <a:gd name="T84" fmla="*/ 606 w 1028"/>
                <a:gd name="T85" fmla="*/ 917 h 917"/>
                <a:gd name="T86" fmla="*/ 669 w 1028"/>
                <a:gd name="T87" fmla="*/ 914 h 917"/>
                <a:gd name="T88" fmla="*/ 732 w 1028"/>
                <a:gd name="T89" fmla="*/ 906 h 917"/>
                <a:gd name="T90" fmla="*/ 802 w 1028"/>
                <a:gd name="T91" fmla="*/ 886 h 917"/>
                <a:gd name="T92" fmla="*/ 857 w 1028"/>
                <a:gd name="T93" fmla="*/ 863 h 917"/>
                <a:gd name="T94" fmla="*/ 895 w 1028"/>
                <a:gd name="T95" fmla="*/ 842 h 917"/>
                <a:gd name="T96" fmla="*/ 929 w 1028"/>
                <a:gd name="T97" fmla="*/ 818 h 917"/>
                <a:gd name="T98" fmla="*/ 961 w 1028"/>
                <a:gd name="T99" fmla="*/ 787 h 917"/>
                <a:gd name="T100" fmla="*/ 990 w 1028"/>
                <a:gd name="T101" fmla="*/ 753 h 917"/>
                <a:gd name="T102" fmla="*/ 1016 w 1028"/>
                <a:gd name="T103" fmla="*/ 711 h 917"/>
                <a:gd name="T104" fmla="*/ 810 w 1028"/>
                <a:gd name="T105" fmla="*/ 544 h 917"/>
                <a:gd name="T106" fmla="*/ 800 w 1028"/>
                <a:gd name="T107" fmla="*/ 566 h 917"/>
                <a:gd name="T108" fmla="*/ 787 w 1028"/>
                <a:gd name="T109" fmla="*/ 589 h 917"/>
                <a:gd name="T110" fmla="*/ 770 w 1028"/>
                <a:gd name="T111" fmla="*/ 612 h 917"/>
                <a:gd name="T112" fmla="*/ 745 w 1028"/>
                <a:gd name="T113" fmla="*/ 631 h 917"/>
                <a:gd name="T114" fmla="*/ 718 w 1028"/>
                <a:gd name="T115" fmla="*/ 648 h 917"/>
                <a:gd name="T116" fmla="*/ 682 w 1028"/>
                <a:gd name="T117" fmla="*/ 661 h 917"/>
                <a:gd name="T118" fmla="*/ 641 w 1028"/>
                <a:gd name="T119" fmla="*/ 669 h 917"/>
                <a:gd name="T120" fmla="*/ 591 w 1028"/>
                <a:gd name="T121" fmla="*/ 67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8" h="917">
                  <a:moveTo>
                    <a:pt x="591" y="670"/>
                  </a:moveTo>
                  <a:lnTo>
                    <a:pt x="591" y="670"/>
                  </a:lnTo>
                  <a:lnTo>
                    <a:pt x="570" y="670"/>
                  </a:lnTo>
                  <a:lnTo>
                    <a:pt x="550" y="669"/>
                  </a:lnTo>
                  <a:lnTo>
                    <a:pt x="533" y="667"/>
                  </a:lnTo>
                  <a:lnTo>
                    <a:pt x="515" y="664"/>
                  </a:lnTo>
                  <a:lnTo>
                    <a:pt x="498" y="661"/>
                  </a:lnTo>
                  <a:lnTo>
                    <a:pt x="484" y="656"/>
                  </a:lnTo>
                  <a:lnTo>
                    <a:pt x="471" y="649"/>
                  </a:lnTo>
                  <a:lnTo>
                    <a:pt x="458" y="644"/>
                  </a:lnTo>
                  <a:lnTo>
                    <a:pt x="447" y="638"/>
                  </a:lnTo>
                  <a:lnTo>
                    <a:pt x="435" y="630"/>
                  </a:lnTo>
                  <a:lnTo>
                    <a:pt x="416" y="613"/>
                  </a:lnTo>
                  <a:lnTo>
                    <a:pt x="401" y="596"/>
                  </a:lnTo>
                  <a:lnTo>
                    <a:pt x="388" y="578"/>
                  </a:lnTo>
                  <a:lnTo>
                    <a:pt x="378" y="560"/>
                  </a:lnTo>
                  <a:lnTo>
                    <a:pt x="372" y="540"/>
                  </a:lnTo>
                  <a:lnTo>
                    <a:pt x="367" y="523"/>
                  </a:lnTo>
                  <a:lnTo>
                    <a:pt x="362" y="506"/>
                  </a:lnTo>
                  <a:lnTo>
                    <a:pt x="361" y="477"/>
                  </a:lnTo>
                  <a:lnTo>
                    <a:pt x="361" y="461"/>
                  </a:lnTo>
                  <a:lnTo>
                    <a:pt x="361" y="461"/>
                  </a:lnTo>
                  <a:lnTo>
                    <a:pt x="359" y="432"/>
                  </a:lnTo>
                  <a:lnTo>
                    <a:pt x="356" y="393"/>
                  </a:lnTo>
                  <a:lnTo>
                    <a:pt x="351" y="346"/>
                  </a:lnTo>
                  <a:lnTo>
                    <a:pt x="351" y="346"/>
                  </a:lnTo>
                  <a:lnTo>
                    <a:pt x="344" y="307"/>
                  </a:lnTo>
                  <a:lnTo>
                    <a:pt x="336" y="271"/>
                  </a:lnTo>
                  <a:lnTo>
                    <a:pt x="325" y="237"/>
                  </a:lnTo>
                  <a:lnTo>
                    <a:pt x="312" y="206"/>
                  </a:lnTo>
                  <a:lnTo>
                    <a:pt x="297" y="177"/>
                  </a:lnTo>
                  <a:lnTo>
                    <a:pt x="281" y="151"/>
                  </a:lnTo>
                  <a:lnTo>
                    <a:pt x="263" y="127"/>
                  </a:lnTo>
                  <a:lnTo>
                    <a:pt x="244" y="105"/>
                  </a:lnTo>
                  <a:lnTo>
                    <a:pt x="223" y="86"/>
                  </a:lnTo>
                  <a:lnTo>
                    <a:pt x="201" y="70"/>
                  </a:lnTo>
                  <a:lnTo>
                    <a:pt x="179" y="54"/>
                  </a:lnTo>
                  <a:lnTo>
                    <a:pt x="156" y="41"/>
                  </a:lnTo>
                  <a:lnTo>
                    <a:pt x="133" y="28"/>
                  </a:lnTo>
                  <a:lnTo>
                    <a:pt x="111" y="18"/>
                  </a:lnTo>
                  <a:lnTo>
                    <a:pt x="88" y="8"/>
                  </a:lnTo>
                  <a:lnTo>
                    <a:pt x="65" y="0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12" y="247"/>
                  </a:lnTo>
                  <a:lnTo>
                    <a:pt x="23" y="255"/>
                  </a:lnTo>
                  <a:lnTo>
                    <a:pt x="33" y="263"/>
                  </a:lnTo>
                  <a:lnTo>
                    <a:pt x="41" y="271"/>
                  </a:lnTo>
                  <a:lnTo>
                    <a:pt x="57" y="290"/>
                  </a:lnTo>
                  <a:lnTo>
                    <a:pt x="72" y="313"/>
                  </a:lnTo>
                  <a:lnTo>
                    <a:pt x="83" y="336"/>
                  </a:lnTo>
                  <a:lnTo>
                    <a:pt x="93" y="360"/>
                  </a:lnTo>
                  <a:lnTo>
                    <a:pt x="99" y="383"/>
                  </a:lnTo>
                  <a:lnTo>
                    <a:pt x="106" y="407"/>
                  </a:lnTo>
                  <a:lnTo>
                    <a:pt x="111" y="430"/>
                  </a:lnTo>
                  <a:lnTo>
                    <a:pt x="114" y="451"/>
                  </a:lnTo>
                  <a:lnTo>
                    <a:pt x="117" y="489"/>
                  </a:lnTo>
                  <a:lnTo>
                    <a:pt x="117" y="514"/>
                  </a:lnTo>
                  <a:lnTo>
                    <a:pt x="117" y="524"/>
                  </a:lnTo>
                  <a:lnTo>
                    <a:pt x="117" y="524"/>
                  </a:lnTo>
                  <a:lnTo>
                    <a:pt x="120" y="562"/>
                  </a:lnTo>
                  <a:lnTo>
                    <a:pt x="127" y="599"/>
                  </a:lnTo>
                  <a:lnTo>
                    <a:pt x="135" y="631"/>
                  </a:lnTo>
                  <a:lnTo>
                    <a:pt x="145" y="662"/>
                  </a:lnTo>
                  <a:lnTo>
                    <a:pt x="156" y="691"/>
                  </a:lnTo>
                  <a:lnTo>
                    <a:pt x="171" y="719"/>
                  </a:lnTo>
                  <a:lnTo>
                    <a:pt x="185" y="743"/>
                  </a:lnTo>
                  <a:lnTo>
                    <a:pt x="201" y="764"/>
                  </a:lnTo>
                  <a:lnTo>
                    <a:pt x="219" y="786"/>
                  </a:lnTo>
                  <a:lnTo>
                    <a:pt x="239" y="803"/>
                  </a:lnTo>
                  <a:lnTo>
                    <a:pt x="258" y="820"/>
                  </a:lnTo>
                  <a:lnTo>
                    <a:pt x="278" y="836"/>
                  </a:lnTo>
                  <a:lnTo>
                    <a:pt x="299" y="849"/>
                  </a:lnTo>
                  <a:lnTo>
                    <a:pt x="320" y="860"/>
                  </a:lnTo>
                  <a:lnTo>
                    <a:pt x="343" y="872"/>
                  </a:lnTo>
                  <a:lnTo>
                    <a:pt x="364" y="880"/>
                  </a:lnTo>
                  <a:lnTo>
                    <a:pt x="385" y="888"/>
                  </a:lnTo>
                  <a:lnTo>
                    <a:pt x="406" y="894"/>
                  </a:lnTo>
                  <a:lnTo>
                    <a:pt x="448" y="904"/>
                  </a:lnTo>
                  <a:lnTo>
                    <a:pt x="487" y="911"/>
                  </a:lnTo>
                  <a:lnTo>
                    <a:pt x="521" y="915"/>
                  </a:lnTo>
                  <a:lnTo>
                    <a:pt x="550" y="917"/>
                  </a:lnTo>
                  <a:lnTo>
                    <a:pt x="572" y="917"/>
                  </a:lnTo>
                  <a:lnTo>
                    <a:pt x="591" y="917"/>
                  </a:lnTo>
                  <a:lnTo>
                    <a:pt x="591" y="917"/>
                  </a:lnTo>
                  <a:lnTo>
                    <a:pt x="606" y="917"/>
                  </a:lnTo>
                  <a:lnTo>
                    <a:pt x="643" y="917"/>
                  </a:lnTo>
                  <a:lnTo>
                    <a:pt x="669" y="914"/>
                  </a:lnTo>
                  <a:lnTo>
                    <a:pt x="700" y="911"/>
                  </a:lnTo>
                  <a:lnTo>
                    <a:pt x="732" y="906"/>
                  </a:lnTo>
                  <a:lnTo>
                    <a:pt x="766" y="898"/>
                  </a:lnTo>
                  <a:lnTo>
                    <a:pt x="802" y="886"/>
                  </a:lnTo>
                  <a:lnTo>
                    <a:pt x="839" y="872"/>
                  </a:lnTo>
                  <a:lnTo>
                    <a:pt x="857" y="863"/>
                  </a:lnTo>
                  <a:lnTo>
                    <a:pt x="875" y="854"/>
                  </a:lnTo>
                  <a:lnTo>
                    <a:pt x="895" y="842"/>
                  </a:lnTo>
                  <a:lnTo>
                    <a:pt x="911" y="831"/>
                  </a:lnTo>
                  <a:lnTo>
                    <a:pt x="929" y="818"/>
                  </a:lnTo>
                  <a:lnTo>
                    <a:pt x="945" y="803"/>
                  </a:lnTo>
                  <a:lnTo>
                    <a:pt x="961" y="787"/>
                  </a:lnTo>
                  <a:lnTo>
                    <a:pt x="976" y="771"/>
                  </a:lnTo>
                  <a:lnTo>
                    <a:pt x="990" y="753"/>
                  </a:lnTo>
                  <a:lnTo>
                    <a:pt x="1003" y="732"/>
                  </a:lnTo>
                  <a:lnTo>
                    <a:pt x="1016" y="711"/>
                  </a:lnTo>
                  <a:lnTo>
                    <a:pt x="1028" y="688"/>
                  </a:lnTo>
                  <a:lnTo>
                    <a:pt x="810" y="544"/>
                  </a:lnTo>
                  <a:lnTo>
                    <a:pt x="810" y="544"/>
                  </a:lnTo>
                  <a:lnTo>
                    <a:pt x="800" y="566"/>
                  </a:lnTo>
                  <a:lnTo>
                    <a:pt x="794" y="578"/>
                  </a:lnTo>
                  <a:lnTo>
                    <a:pt x="787" y="589"/>
                  </a:lnTo>
                  <a:lnTo>
                    <a:pt x="778" y="600"/>
                  </a:lnTo>
                  <a:lnTo>
                    <a:pt x="770" y="612"/>
                  </a:lnTo>
                  <a:lnTo>
                    <a:pt x="758" y="622"/>
                  </a:lnTo>
                  <a:lnTo>
                    <a:pt x="745" y="631"/>
                  </a:lnTo>
                  <a:lnTo>
                    <a:pt x="732" y="639"/>
                  </a:lnTo>
                  <a:lnTo>
                    <a:pt x="718" y="648"/>
                  </a:lnTo>
                  <a:lnTo>
                    <a:pt x="701" y="654"/>
                  </a:lnTo>
                  <a:lnTo>
                    <a:pt x="682" y="661"/>
                  </a:lnTo>
                  <a:lnTo>
                    <a:pt x="662" y="665"/>
                  </a:lnTo>
                  <a:lnTo>
                    <a:pt x="641" y="669"/>
                  </a:lnTo>
                  <a:lnTo>
                    <a:pt x="617" y="670"/>
                  </a:lnTo>
                  <a:lnTo>
                    <a:pt x="591" y="670"/>
                  </a:lnTo>
                  <a:lnTo>
                    <a:pt x="591" y="670"/>
                  </a:ln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Freeform: Shape 5"/>
            <p:cNvSpPr/>
            <p:nvPr/>
          </p:nvSpPr>
          <p:spPr bwMode="auto">
            <a:xfrm>
              <a:off x="4767553" y="2026180"/>
              <a:ext cx="1589396" cy="1329986"/>
            </a:xfrm>
            <a:custGeom>
              <a:avLst/>
              <a:gdLst>
                <a:gd name="T0" fmla="*/ 946 w 1109"/>
                <a:gd name="T1" fmla="*/ 446 h 928"/>
                <a:gd name="T2" fmla="*/ 942 w 1109"/>
                <a:gd name="T3" fmla="*/ 357 h 928"/>
                <a:gd name="T4" fmla="*/ 924 w 1109"/>
                <a:gd name="T5" fmla="*/ 276 h 928"/>
                <a:gd name="T6" fmla="*/ 898 w 1109"/>
                <a:gd name="T7" fmla="*/ 209 h 928"/>
                <a:gd name="T8" fmla="*/ 857 w 1109"/>
                <a:gd name="T9" fmla="*/ 146 h 928"/>
                <a:gd name="T10" fmla="*/ 799 w 1109"/>
                <a:gd name="T11" fmla="*/ 87 h 928"/>
                <a:gd name="T12" fmla="*/ 719 w 1109"/>
                <a:gd name="T13" fmla="*/ 42 h 928"/>
                <a:gd name="T14" fmla="*/ 615 w 1109"/>
                <a:gd name="T15" fmla="*/ 9 h 928"/>
                <a:gd name="T16" fmla="*/ 485 w 1109"/>
                <a:gd name="T17" fmla="*/ 0 h 928"/>
                <a:gd name="T18" fmla="*/ 446 w 1109"/>
                <a:gd name="T19" fmla="*/ 0 h 928"/>
                <a:gd name="T20" fmla="*/ 351 w 1109"/>
                <a:gd name="T21" fmla="*/ 13 h 928"/>
                <a:gd name="T22" fmla="*/ 250 w 1109"/>
                <a:gd name="T23" fmla="*/ 47 h 928"/>
                <a:gd name="T24" fmla="*/ 188 w 1109"/>
                <a:gd name="T25" fmla="*/ 81 h 928"/>
                <a:gd name="T26" fmla="*/ 132 w 1109"/>
                <a:gd name="T27" fmla="*/ 128 h 928"/>
                <a:gd name="T28" fmla="*/ 81 w 1109"/>
                <a:gd name="T29" fmla="*/ 191 h 928"/>
                <a:gd name="T30" fmla="*/ 44 w 1109"/>
                <a:gd name="T31" fmla="*/ 271 h 928"/>
                <a:gd name="T32" fmla="*/ 21 w 1109"/>
                <a:gd name="T33" fmla="*/ 370 h 928"/>
                <a:gd name="T34" fmla="*/ 13 w 1109"/>
                <a:gd name="T35" fmla="*/ 456 h 928"/>
                <a:gd name="T36" fmla="*/ 13 w 1109"/>
                <a:gd name="T37" fmla="*/ 496 h 928"/>
                <a:gd name="T38" fmla="*/ 0 w 1109"/>
                <a:gd name="T39" fmla="*/ 568 h 928"/>
                <a:gd name="T40" fmla="*/ 231 w 1109"/>
                <a:gd name="T41" fmla="*/ 676 h 928"/>
                <a:gd name="T42" fmla="*/ 247 w 1109"/>
                <a:gd name="T43" fmla="*/ 616 h 928"/>
                <a:gd name="T44" fmla="*/ 255 w 1109"/>
                <a:gd name="T45" fmla="*/ 548 h 928"/>
                <a:gd name="T46" fmla="*/ 257 w 1109"/>
                <a:gd name="T47" fmla="*/ 498 h 928"/>
                <a:gd name="T48" fmla="*/ 271 w 1109"/>
                <a:gd name="T49" fmla="*/ 417 h 928"/>
                <a:gd name="T50" fmla="*/ 305 w 1109"/>
                <a:gd name="T51" fmla="*/ 331 h 928"/>
                <a:gd name="T52" fmla="*/ 333 w 1109"/>
                <a:gd name="T53" fmla="*/ 293 h 928"/>
                <a:gd name="T54" fmla="*/ 370 w 1109"/>
                <a:gd name="T55" fmla="*/ 264 h 928"/>
                <a:gd name="T56" fmla="*/ 419 w 1109"/>
                <a:gd name="T57" fmla="*/ 248 h 928"/>
                <a:gd name="T58" fmla="*/ 479 w 1109"/>
                <a:gd name="T59" fmla="*/ 245 h 928"/>
                <a:gd name="T60" fmla="*/ 516 w 1109"/>
                <a:gd name="T61" fmla="*/ 250 h 928"/>
                <a:gd name="T62" fmla="*/ 576 w 1109"/>
                <a:gd name="T63" fmla="*/ 267 h 928"/>
                <a:gd name="T64" fmla="*/ 643 w 1109"/>
                <a:gd name="T65" fmla="*/ 311 h 928"/>
                <a:gd name="T66" fmla="*/ 670 w 1109"/>
                <a:gd name="T67" fmla="*/ 345 h 928"/>
                <a:gd name="T68" fmla="*/ 692 w 1109"/>
                <a:gd name="T69" fmla="*/ 389 h 928"/>
                <a:gd name="T70" fmla="*/ 705 w 1109"/>
                <a:gd name="T71" fmla="*/ 444 h 928"/>
                <a:gd name="T72" fmla="*/ 706 w 1109"/>
                <a:gd name="T73" fmla="*/ 513 h 928"/>
                <a:gd name="T74" fmla="*/ 706 w 1109"/>
                <a:gd name="T75" fmla="*/ 547 h 928"/>
                <a:gd name="T76" fmla="*/ 718 w 1109"/>
                <a:gd name="T77" fmla="*/ 629 h 928"/>
                <a:gd name="T78" fmla="*/ 747 w 1109"/>
                <a:gd name="T79" fmla="*/ 717 h 928"/>
                <a:gd name="T80" fmla="*/ 776 w 1109"/>
                <a:gd name="T81" fmla="*/ 772 h 928"/>
                <a:gd name="T82" fmla="*/ 817 w 1109"/>
                <a:gd name="T83" fmla="*/ 824 h 928"/>
                <a:gd name="T84" fmla="*/ 870 w 1109"/>
                <a:gd name="T85" fmla="*/ 870 h 928"/>
                <a:gd name="T86" fmla="*/ 938 w 1109"/>
                <a:gd name="T87" fmla="*/ 905 h 928"/>
                <a:gd name="T88" fmla="*/ 1024 w 1109"/>
                <a:gd name="T89" fmla="*/ 928 h 928"/>
                <a:gd name="T90" fmla="*/ 1081 w 1109"/>
                <a:gd name="T91" fmla="*/ 680 h 928"/>
                <a:gd name="T92" fmla="*/ 1039 w 1109"/>
                <a:gd name="T93" fmla="*/ 660 h 928"/>
                <a:gd name="T94" fmla="*/ 1000 w 1109"/>
                <a:gd name="T95" fmla="*/ 629 h 928"/>
                <a:gd name="T96" fmla="*/ 969 w 1109"/>
                <a:gd name="T97" fmla="*/ 584 h 928"/>
                <a:gd name="T98" fmla="*/ 950 w 1109"/>
                <a:gd name="T99" fmla="*/ 521 h 928"/>
                <a:gd name="T100" fmla="*/ 946 w 1109"/>
                <a:gd name="T101" fmla="*/ 46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09" h="928">
                  <a:moveTo>
                    <a:pt x="946" y="467"/>
                  </a:moveTo>
                  <a:lnTo>
                    <a:pt x="946" y="467"/>
                  </a:lnTo>
                  <a:lnTo>
                    <a:pt x="946" y="446"/>
                  </a:lnTo>
                  <a:lnTo>
                    <a:pt x="946" y="423"/>
                  </a:lnTo>
                  <a:lnTo>
                    <a:pt x="946" y="392"/>
                  </a:lnTo>
                  <a:lnTo>
                    <a:pt x="942" y="357"/>
                  </a:lnTo>
                  <a:lnTo>
                    <a:pt x="935" y="318"/>
                  </a:lnTo>
                  <a:lnTo>
                    <a:pt x="930" y="297"/>
                  </a:lnTo>
                  <a:lnTo>
                    <a:pt x="924" y="276"/>
                  </a:lnTo>
                  <a:lnTo>
                    <a:pt x="917" y="253"/>
                  </a:lnTo>
                  <a:lnTo>
                    <a:pt x="907" y="232"/>
                  </a:lnTo>
                  <a:lnTo>
                    <a:pt x="898" y="209"/>
                  </a:lnTo>
                  <a:lnTo>
                    <a:pt x="886" y="188"/>
                  </a:lnTo>
                  <a:lnTo>
                    <a:pt x="872" y="167"/>
                  </a:lnTo>
                  <a:lnTo>
                    <a:pt x="857" y="146"/>
                  </a:lnTo>
                  <a:lnTo>
                    <a:pt x="839" y="125"/>
                  </a:lnTo>
                  <a:lnTo>
                    <a:pt x="820" y="107"/>
                  </a:lnTo>
                  <a:lnTo>
                    <a:pt x="799" y="87"/>
                  </a:lnTo>
                  <a:lnTo>
                    <a:pt x="774" y="71"/>
                  </a:lnTo>
                  <a:lnTo>
                    <a:pt x="748" y="55"/>
                  </a:lnTo>
                  <a:lnTo>
                    <a:pt x="719" y="42"/>
                  </a:lnTo>
                  <a:lnTo>
                    <a:pt x="687" y="29"/>
                  </a:lnTo>
                  <a:lnTo>
                    <a:pt x="653" y="17"/>
                  </a:lnTo>
                  <a:lnTo>
                    <a:pt x="615" y="9"/>
                  </a:lnTo>
                  <a:lnTo>
                    <a:pt x="575" y="4"/>
                  </a:lnTo>
                  <a:lnTo>
                    <a:pt x="532" y="0"/>
                  </a:lnTo>
                  <a:lnTo>
                    <a:pt x="485" y="0"/>
                  </a:lnTo>
                  <a:lnTo>
                    <a:pt x="485" y="0"/>
                  </a:lnTo>
                  <a:lnTo>
                    <a:pt x="468" y="0"/>
                  </a:lnTo>
                  <a:lnTo>
                    <a:pt x="446" y="0"/>
                  </a:lnTo>
                  <a:lnTo>
                    <a:pt x="419" y="1"/>
                  </a:lnTo>
                  <a:lnTo>
                    <a:pt x="388" y="6"/>
                  </a:lnTo>
                  <a:lnTo>
                    <a:pt x="351" y="13"/>
                  </a:lnTo>
                  <a:lnTo>
                    <a:pt x="312" y="24"/>
                  </a:lnTo>
                  <a:lnTo>
                    <a:pt x="271" y="39"/>
                  </a:lnTo>
                  <a:lnTo>
                    <a:pt x="250" y="47"/>
                  </a:lnTo>
                  <a:lnTo>
                    <a:pt x="229" y="56"/>
                  </a:lnTo>
                  <a:lnTo>
                    <a:pt x="208" y="68"/>
                  </a:lnTo>
                  <a:lnTo>
                    <a:pt x="188" y="81"/>
                  </a:lnTo>
                  <a:lnTo>
                    <a:pt x="169" y="95"/>
                  </a:lnTo>
                  <a:lnTo>
                    <a:pt x="149" y="110"/>
                  </a:lnTo>
                  <a:lnTo>
                    <a:pt x="132" y="128"/>
                  </a:lnTo>
                  <a:lnTo>
                    <a:pt x="114" y="147"/>
                  </a:lnTo>
                  <a:lnTo>
                    <a:pt x="96" y="168"/>
                  </a:lnTo>
                  <a:lnTo>
                    <a:pt x="81" y="191"/>
                  </a:lnTo>
                  <a:lnTo>
                    <a:pt x="67" y="215"/>
                  </a:lnTo>
                  <a:lnTo>
                    <a:pt x="55" y="241"/>
                  </a:lnTo>
                  <a:lnTo>
                    <a:pt x="44" y="271"/>
                  </a:lnTo>
                  <a:lnTo>
                    <a:pt x="34" y="302"/>
                  </a:lnTo>
                  <a:lnTo>
                    <a:pt x="26" y="334"/>
                  </a:lnTo>
                  <a:lnTo>
                    <a:pt x="21" y="370"/>
                  </a:lnTo>
                  <a:lnTo>
                    <a:pt x="21" y="370"/>
                  </a:lnTo>
                  <a:lnTo>
                    <a:pt x="16" y="417"/>
                  </a:lnTo>
                  <a:lnTo>
                    <a:pt x="13" y="456"/>
                  </a:lnTo>
                  <a:lnTo>
                    <a:pt x="13" y="485"/>
                  </a:lnTo>
                  <a:lnTo>
                    <a:pt x="13" y="485"/>
                  </a:lnTo>
                  <a:lnTo>
                    <a:pt x="13" y="496"/>
                  </a:lnTo>
                  <a:lnTo>
                    <a:pt x="11" y="516"/>
                  </a:lnTo>
                  <a:lnTo>
                    <a:pt x="8" y="540"/>
                  </a:lnTo>
                  <a:lnTo>
                    <a:pt x="0" y="568"/>
                  </a:lnTo>
                  <a:lnTo>
                    <a:pt x="218" y="712"/>
                  </a:lnTo>
                  <a:lnTo>
                    <a:pt x="218" y="712"/>
                  </a:lnTo>
                  <a:lnTo>
                    <a:pt x="231" y="676"/>
                  </a:lnTo>
                  <a:lnTo>
                    <a:pt x="237" y="657"/>
                  </a:lnTo>
                  <a:lnTo>
                    <a:pt x="242" y="637"/>
                  </a:lnTo>
                  <a:lnTo>
                    <a:pt x="247" y="616"/>
                  </a:lnTo>
                  <a:lnTo>
                    <a:pt x="250" y="595"/>
                  </a:lnTo>
                  <a:lnTo>
                    <a:pt x="253" y="571"/>
                  </a:lnTo>
                  <a:lnTo>
                    <a:pt x="255" y="548"/>
                  </a:lnTo>
                  <a:lnTo>
                    <a:pt x="255" y="548"/>
                  </a:lnTo>
                  <a:lnTo>
                    <a:pt x="255" y="534"/>
                  </a:lnTo>
                  <a:lnTo>
                    <a:pt x="257" y="498"/>
                  </a:lnTo>
                  <a:lnTo>
                    <a:pt x="260" y="474"/>
                  </a:lnTo>
                  <a:lnTo>
                    <a:pt x="265" y="446"/>
                  </a:lnTo>
                  <a:lnTo>
                    <a:pt x="271" y="417"/>
                  </a:lnTo>
                  <a:lnTo>
                    <a:pt x="279" y="388"/>
                  </a:lnTo>
                  <a:lnTo>
                    <a:pt x="291" y="358"/>
                  </a:lnTo>
                  <a:lnTo>
                    <a:pt x="305" y="331"/>
                  </a:lnTo>
                  <a:lnTo>
                    <a:pt x="313" y="318"/>
                  </a:lnTo>
                  <a:lnTo>
                    <a:pt x="323" y="305"/>
                  </a:lnTo>
                  <a:lnTo>
                    <a:pt x="333" y="293"/>
                  </a:lnTo>
                  <a:lnTo>
                    <a:pt x="344" y="284"/>
                  </a:lnTo>
                  <a:lnTo>
                    <a:pt x="357" y="274"/>
                  </a:lnTo>
                  <a:lnTo>
                    <a:pt x="370" y="264"/>
                  </a:lnTo>
                  <a:lnTo>
                    <a:pt x="385" y="258"/>
                  </a:lnTo>
                  <a:lnTo>
                    <a:pt x="401" y="251"/>
                  </a:lnTo>
                  <a:lnTo>
                    <a:pt x="419" y="248"/>
                  </a:lnTo>
                  <a:lnTo>
                    <a:pt x="437" y="245"/>
                  </a:lnTo>
                  <a:lnTo>
                    <a:pt x="456" y="243"/>
                  </a:lnTo>
                  <a:lnTo>
                    <a:pt x="479" y="245"/>
                  </a:lnTo>
                  <a:lnTo>
                    <a:pt x="479" y="245"/>
                  </a:lnTo>
                  <a:lnTo>
                    <a:pt x="489" y="245"/>
                  </a:lnTo>
                  <a:lnTo>
                    <a:pt x="516" y="250"/>
                  </a:lnTo>
                  <a:lnTo>
                    <a:pt x="534" y="253"/>
                  </a:lnTo>
                  <a:lnTo>
                    <a:pt x="555" y="259"/>
                  </a:lnTo>
                  <a:lnTo>
                    <a:pt x="576" y="267"/>
                  </a:lnTo>
                  <a:lnTo>
                    <a:pt x="599" y="279"/>
                  </a:lnTo>
                  <a:lnTo>
                    <a:pt x="622" y="293"/>
                  </a:lnTo>
                  <a:lnTo>
                    <a:pt x="643" y="311"/>
                  </a:lnTo>
                  <a:lnTo>
                    <a:pt x="653" y="321"/>
                  </a:lnTo>
                  <a:lnTo>
                    <a:pt x="662" y="332"/>
                  </a:lnTo>
                  <a:lnTo>
                    <a:pt x="670" y="345"/>
                  </a:lnTo>
                  <a:lnTo>
                    <a:pt x="679" y="358"/>
                  </a:lnTo>
                  <a:lnTo>
                    <a:pt x="685" y="373"/>
                  </a:lnTo>
                  <a:lnTo>
                    <a:pt x="692" y="389"/>
                  </a:lnTo>
                  <a:lnTo>
                    <a:pt x="698" y="407"/>
                  </a:lnTo>
                  <a:lnTo>
                    <a:pt x="701" y="425"/>
                  </a:lnTo>
                  <a:lnTo>
                    <a:pt x="705" y="444"/>
                  </a:lnTo>
                  <a:lnTo>
                    <a:pt x="706" y="465"/>
                  </a:lnTo>
                  <a:lnTo>
                    <a:pt x="708" y="488"/>
                  </a:lnTo>
                  <a:lnTo>
                    <a:pt x="706" y="513"/>
                  </a:lnTo>
                  <a:lnTo>
                    <a:pt x="706" y="513"/>
                  </a:lnTo>
                  <a:lnTo>
                    <a:pt x="706" y="529"/>
                  </a:lnTo>
                  <a:lnTo>
                    <a:pt x="706" y="547"/>
                  </a:lnTo>
                  <a:lnTo>
                    <a:pt x="709" y="569"/>
                  </a:lnTo>
                  <a:lnTo>
                    <a:pt x="713" y="599"/>
                  </a:lnTo>
                  <a:lnTo>
                    <a:pt x="718" y="629"/>
                  </a:lnTo>
                  <a:lnTo>
                    <a:pt x="727" y="663"/>
                  </a:lnTo>
                  <a:lnTo>
                    <a:pt x="739" y="699"/>
                  </a:lnTo>
                  <a:lnTo>
                    <a:pt x="747" y="717"/>
                  </a:lnTo>
                  <a:lnTo>
                    <a:pt x="755" y="736"/>
                  </a:lnTo>
                  <a:lnTo>
                    <a:pt x="765" y="754"/>
                  </a:lnTo>
                  <a:lnTo>
                    <a:pt x="776" y="772"/>
                  </a:lnTo>
                  <a:lnTo>
                    <a:pt x="787" y="790"/>
                  </a:lnTo>
                  <a:lnTo>
                    <a:pt x="800" y="808"/>
                  </a:lnTo>
                  <a:lnTo>
                    <a:pt x="817" y="824"/>
                  </a:lnTo>
                  <a:lnTo>
                    <a:pt x="833" y="840"/>
                  </a:lnTo>
                  <a:lnTo>
                    <a:pt x="851" y="855"/>
                  </a:lnTo>
                  <a:lnTo>
                    <a:pt x="870" y="870"/>
                  </a:lnTo>
                  <a:lnTo>
                    <a:pt x="891" y="883"/>
                  </a:lnTo>
                  <a:lnTo>
                    <a:pt x="914" y="894"/>
                  </a:lnTo>
                  <a:lnTo>
                    <a:pt x="938" y="905"/>
                  </a:lnTo>
                  <a:lnTo>
                    <a:pt x="966" y="915"/>
                  </a:lnTo>
                  <a:lnTo>
                    <a:pt x="993" y="922"/>
                  </a:lnTo>
                  <a:lnTo>
                    <a:pt x="1024" y="928"/>
                  </a:lnTo>
                  <a:lnTo>
                    <a:pt x="1109" y="688"/>
                  </a:lnTo>
                  <a:lnTo>
                    <a:pt x="1109" y="688"/>
                  </a:lnTo>
                  <a:lnTo>
                    <a:pt x="1081" y="680"/>
                  </a:lnTo>
                  <a:lnTo>
                    <a:pt x="1068" y="675"/>
                  </a:lnTo>
                  <a:lnTo>
                    <a:pt x="1053" y="668"/>
                  </a:lnTo>
                  <a:lnTo>
                    <a:pt x="1039" y="660"/>
                  </a:lnTo>
                  <a:lnTo>
                    <a:pt x="1026" y="652"/>
                  </a:lnTo>
                  <a:lnTo>
                    <a:pt x="1013" y="642"/>
                  </a:lnTo>
                  <a:lnTo>
                    <a:pt x="1000" y="629"/>
                  </a:lnTo>
                  <a:lnTo>
                    <a:pt x="989" y="616"/>
                  </a:lnTo>
                  <a:lnTo>
                    <a:pt x="977" y="602"/>
                  </a:lnTo>
                  <a:lnTo>
                    <a:pt x="969" y="584"/>
                  </a:lnTo>
                  <a:lnTo>
                    <a:pt x="961" y="564"/>
                  </a:lnTo>
                  <a:lnTo>
                    <a:pt x="954" y="543"/>
                  </a:lnTo>
                  <a:lnTo>
                    <a:pt x="950" y="521"/>
                  </a:lnTo>
                  <a:lnTo>
                    <a:pt x="946" y="495"/>
                  </a:lnTo>
                  <a:lnTo>
                    <a:pt x="946" y="467"/>
                  </a:lnTo>
                  <a:lnTo>
                    <a:pt x="946" y="467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6"/>
            <p:cNvSpPr/>
            <p:nvPr/>
          </p:nvSpPr>
          <p:spPr bwMode="auto">
            <a:xfrm>
              <a:off x="6226657" y="2004681"/>
              <a:ext cx="1403082" cy="1367249"/>
            </a:xfrm>
            <a:custGeom>
              <a:avLst/>
              <a:gdLst>
                <a:gd name="T0" fmla="*/ 823 w 979"/>
                <a:gd name="T1" fmla="*/ 0 h 954"/>
                <a:gd name="T2" fmla="*/ 734 w 979"/>
                <a:gd name="T3" fmla="*/ 8 h 954"/>
                <a:gd name="T4" fmla="*/ 650 w 979"/>
                <a:gd name="T5" fmla="*/ 32 h 954"/>
                <a:gd name="T6" fmla="*/ 583 w 979"/>
                <a:gd name="T7" fmla="*/ 63 h 954"/>
                <a:gd name="T8" fmla="*/ 518 w 979"/>
                <a:gd name="T9" fmla="*/ 109 h 954"/>
                <a:gd name="T10" fmla="*/ 458 w 979"/>
                <a:gd name="T11" fmla="*/ 174 h 954"/>
                <a:gd name="T12" fmla="*/ 409 w 979"/>
                <a:gd name="T13" fmla="*/ 258 h 954"/>
                <a:gd name="T14" fmla="*/ 377 w 979"/>
                <a:gd name="T15" fmla="*/ 367 h 954"/>
                <a:gd name="T16" fmla="*/ 364 w 979"/>
                <a:gd name="T17" fmla="*/ 503 h 954"/>
                <a:gd name="T18" fmla="*/ 361 w 979"/>
                <a:gd name="T19" fmla="*/ 536 h 954"/>
                <a:gd name="T20" fmla="*/ 348 w 979"/>
                <a:gd name="T21" fmla="*/ 588 h 954"/>
                <a:gd name="T22" fmla="*/ 314 w 979"/>
                <a:gd name="T23" fmla="*/ 644 h 954"/>
                <a:gd name="T24" fmla="*/ 275 w 979"/>
                <a:gd name="T25" fmla="*/ 677 h 954"/>
                <a:gd name="T26" fmla="*/ 236 w 979"/>
                <a:gd name="T27" fmla="*/ 696 h 954"/>
                <a:gd name="T28" fmla="*/ 187 w 979"/>
                <a:gd name="T29" fmla="*/ 706 h 954"/>
                <a:gd name="T30" fmla="*/ 150 w 979"/>
                <a:gd name="T31" fmla="*/ 709 h 954"/>
                <a:gd name="T32" fmla="*/ 85 w 979"/>
                <a:gd name="T33" fmla="*/ 703 h 954"/>
                <a:gd name="T34" fmla="*/ 31 w 979"/>
                <a:gd name="T35" fmla="*/ 948 h 954"/>
                <a:gd name="T36" fmla="*/ 83 w 979"/>
                <a:gd name="T37" fmla="*/ 953 h 954"/>
                <a:gd name="T38" fmla="*/ 174 w 979"/>
                <a:gd name="T39" fmla="*/ 953 h 954"/>
                <a:gd name="T40" fmla="*/ 283 w 979"/>
                <a:gd name="T41" fmla="*/ 940 h 954"/>
                <a:gd name="T42" fmla="*/ 354 w 979"/>
                <a:gd name="T43" fmla="*/ 919 h 954"/>
                <a:gd name="T44" fmla="*/ 426 w 979"/>
                <a:gd name="T45" fmla="*/ 888 h 954"/>
                <a:gd name="T46" fmla="*/ 490 w 979"/>
                <a:gd name="T47" fmla="*/ 841 h 954"/>
                <a:gd name="T48" fmla="*/ 547 w 979"/>
                <a:gd name="T49" fmla="*/ 777 h 954"/>
                <a:gd name="T50" fmla="*/ 589 w 979"/>
                <a:gd name="T51" fmla="*/ 695 h 954"/>
                <a:gd name="T52" fmla="*/ 609 w 979"/>
                <a:gd name="T53" fmla="*/ 628 h 954"/>
                <a:gd name="T54" fmla="*/ 622 w 979"/>
                <a:gd name="T55" fmla="*/ 484 h 954"/>
                <a:gd name="T56" fmla="*/ 627 w 979"/>
                <a:gd name="T57" fmla="*/ 448 h 954"/>
                <a:gd name="T58" fmla="*/ 645 w 979"/>
                <a:gd name="T59" fmla="*/ 393 h 954"/>
                <a:gd name="T60" fmla="*/ 682 w 979"/>
                <a:gd name="T61" fmla="*/ 333 h 954"/>
                <a:gd name="T62" fmla="*/ 721 w 979"/>
                <a:gd name="T63" fmla="*/ 299 h 954"/>
                <a:gd name="T64" fmla="*/ 760 w 979"/>
                <a:gd name="T65" fmla="*/ 281 h 954"/>
                <a:gd name="T66" fmla="*/ 807 w 979"/>
                <a:gd name="T67" fmla="*/ 271 h 954"/>
                <a:gd name="T68" fmla="*/ 844 w 979"/>
                <a:gd name="T69" fmla="*/ 271 h 954"/>
                <a:gd name="T70" fmla="*/ 885 w 979"/>
                <a:gd name="T71" fmla="*/ 265 h 954"/>
                <a:gd name="T72" fmla="*/ 921 w 979"/>
                <a:gd name="T73" fmla="*/ 248 h 954"/>
                <a:gd name="T74" fmla="*/ 948 w 979"/>
                <a:gd name="T75" fmla="*/ 221 h 954"/>
                <a:gd name="T76" fmla="*/ 969 w 979"/>
                <a:gd name="T77" fmla="*/ 188 h 954"/>
                <a:gd name="T78" fmla="*/ 979 w 979"/>
                <a:gd name="T79" fmla="*/ 149 h 954"/>
                <a:gd name="T80" fmla="*/ 979 w 979"/>
                <a:gd name="T81" fmla="*/ 122 h 954"/>
                <a:gd name="T82" fmla="*/ 969 w 979"/>
                <a:gd name="T83" fmla="*/ 83 h 954"/>
                <a:gd name="T84" fmla="*/ 948 w 979"/>
                <a:gd name="T85" fmla="*/ 49 h 954"/>
                <a:gd name="T86" fmla="*/ 921 w 979"/>
                <a:gd name="T87" fmla="*/ 23 h 954"/>
                <a:gd name="T88" fmla="*/ 885 w 979"/>
                <a:gd name="T89" fmla="*/ 6 h 954"/>
                <a:gd name="T90" fmla="*/ 844 w 979"/>
                <a:gd name="T91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9" h="954">
                  <a:moveTo>
                    <a:pt x="844" y="0"/>
                  </a:moveTo>
                  <a:lnTo>
                    <a:pt x="844" y="0"/>
                  </a:lnTo>
                  <a:lnTo>
                    <a:pt x="823" y="0"/>
                  </a:lnTo>
                  <a:lnTo>
                    <a:pt x="800" y="0"/>
                  </a:lnTo>
                  <a:lnTo>
                    <a:pt x="770" y="3"/>
                  </a:lnTo>
                  <a:lnTo>
                    <a:pt x="734" y="8"/>
                  </a:lnTo>
                  <a:lnTo>
                    <a:pt x="693" y="18"/>
                  </a:lnTo>
                  <a:lnTo>
                    <a:pt x="672" y="24"/>
                  </a:lnTo>
                  <a:lnTo>
                    <a:pt x="650" y="32"/>
                  </a:lnTo>
                  <a:lnTo>
                    <a:pt x="628" y="41"/>
                  </a:lnTo>
                  <a:lnTo>
                    <a:pt x="606" y="50"/>
                  </a:lnTo>
                  <a:lnTo>
                    <a:pt x="583" y="63"/>
                  </a:lnTo>
                  <a:lnTo>
                    <a:pt x="560" y="76"/>
                  </a:lnTo>
                  <a:lnTo>
                    <a:pt x="539" y="91"/>
                  </a:lnTo>
                  <a:lnTo>
                    <a:pt x="518" y="109"/>
                  </a:lnTo>
                  <a:lnTo>
                    <a:pt x="497" y="128"/>
                  </a:lnTo>
                  <a:lnTo>
                    <a:pt x="477" y="149"/>
                  </a:lnTo>
                  <a:lnTo>
                    <a:pt x="458" y="174"/>
                  </a:lnTo>
                  <a:lnTo>
                    <a:pt x="440" y="198"/>
                  </a:lnTo>
                  <a:lnTo>
                    <a:pt x="424" y="227"/>
                  </a:lnTo>
                  <a:lnTo>
                    <a:pt x="409" y="258"/>
                  </a:lnTo>
                  <a:lnTo>
                    <a:pt x="396" y="292"/>
                  </a:lnTo>
                  <a:lnTo>
                    <a:pt x="385" y="328"/>
                  </a:lnTo>
                  <a:lnTo>
                    <a:pt x="377" y="367"/>
                  </a:lnTo>
                  <a:lnTo>
                    <a:pt x="370" y="409"/>
                  </a:lnTo>
                  <a:lnTo>
                    <a:pt x="365" y="454"/>
                  </a:lnTo>
                  <a:lnTo>
                    <a:pt x="364" y="503"/>
                  </a:lnTo>
                  <a:lnTo>
                    <a:pt x="364" y="503"/>
                  </a:lnTo>
                  <a:lnTo>
                    <a:pt x="364" y="511"/>
                  </a:lnTo>
                  <a:lnTo>
                    <a:pt x="361" y="536"/>
                  </a:lnTo>
                  <a:lnTo>
                    <a:pt x="357" y="550"/>
                  </a:lnTo>
                  <a:lnTo>
                    <a:pt x="354" y="568"/>
                  </a:lnTo>
                  <a:lnTo>
                    <a:pt x="348" y="588"/>
                  </a:lnTo>
                  <a:lnTo>
                    <a:pt x="338" y="607"/>
                  </a:lnTo>
                  <a:lnTo>
                    <a:pt x="327" y="627"/>
                  </a:lnTo>
                  <a:lnTo>
                    <a:pt x="314" y="644"/>
                  </a:lnTo>
                  <a:lnTo>
                    <a:pt x="296" y="662"/>
                  </a:lnTo>
                  <a:lnTo>
                    <a:pt x="286" y="670"/>
                  </a:lnTo>
                  <a:lnTo>
                    <a:pt x="275" y="677"/>
                  </a:lnTo>
                  <a:lnTo>
                    <a:pt x="263" y="685"/>
                  </a:lnTo>
                  <a:lnTo>
                    <a:pt x="250" y="690"/>
                  </a:lnTo>
                  <a:lnTo>
                    <a:pt x="236" y="696"/>
                  </a:lnTo>
                  <a:lnTo>
                    <a:pt x="221" y="701"/>
                  </a:lnTo>
                  <a:lnTo>
                    <a:pt x="205" y="704"/>
                  </a:lnTo>
                  <a:lnTo>
                    <a:pt x="187" y="706"/>
                  </a:lnTo>
                  <a:lnTo>
                    <a:pt x="169" y="708"/>
                  </a:lnTo>
                  <a:lnTo>
                    <a:pt x="150" y="709"/>
                  </a:lnTo>
                  <a:lnTo>
                    <a:pt x="150" y="709"/>
                  </a:lnTo>
                  <a:lnTo>
                    <a:pt x="130" y="709"/>
                  </a:lnTo>
                  <a:lnTo>
                    <a:pt x="109" y="706"/>
                  </a:lnTo>
                  <a:lnTo>
                    <a:pt x="85" y="703"/>
                  </a:lnTo>
                  <a:lnTo>
                    <a:pt x="0" y="943"/>
                  </a:lnTo>
                  <a:lnTo>
                    <a:pt x="0" y="943"/>
                  </a:lnTo>
                  <a:lnTo>
                    <a:pt x="31" y="948"/>
                  </a:lnTo>
                  <a:lnTo>
                    <a:pt x="62" y="950"/>
                  </a:lnTo>
                  <a:lnTo>
                    <a:pt x="62" y="950"/>
                  </a:lnTo>
                  <a:lnTo>
                    <a:pt x="83" y="953"/>
                  </a:lnTo>
                  <a:lnTo>
                    <a:pt x="106" y="953"/>
                  </a:lnTo>
                  <a:lnTo>
                    <a:pt x="137" y="954"/>
                  </a:lnTo>
                  <a:lnTo>
                    <a:pt x="174" y="953"/>
                  </a:lnTo>
                  <a:lnTo>
                    <a:pt x="215" y="950"/>
                  </a:lnTo>
                  <a:lnTo>
                    <a:pt x="260" y="943"/>
                  </a:lnTo>
                  <a:lnTo>
                    <a:pt x="283" y="940"/>
                  </a:lnTo>
                  <a:lnTo>
                    <a:pt x="307" y="933"/>
                  </a:lnTo>
                  <a:lnTo>
                    <a:pt x="330" y="927"/>
                  </a:lnTo>
                  <a:lnTo>
                    <a:pt x="354" y="919"/>
                  </a:lnTo>
                  <a:lnTo>
                    <a:pt x="378" y="911"/>
                  </a:lnTo>
                  <a:lnTo>
                    <a:pt x="401" y="899"/>
                  </a:lnTo>
                  <a:lnTo>
                    <a:pt x="426" y="888"/>
                  </a:lnTo>
                  <a:lnTo>
                    <a:pt x="448" y="873"/>
                  </a:lnTo>
                  <a:lnTo>
                    <a:pt x="469" y="859"/>
                  </a:lnTo>
                  <a:lnTo>
                    <a:pt x="490" y="841"/>
                  </a:lnTo>
                  <a:lnTo>
                    <a:pt x="510" y="821"/>
                  </a:lnTo>
                  <a:lnTo>
                    <a:pt x="529" y="800"/>
                  </a:lnTo>
                  <a:lnTo>
                    <a:pt x="547" y="777"/>
                  </a:lnTo>
                  <a:lnTo>
                    <a:pt x="563" y="753"/>
                  </a:lnTo>
                  <a:lnTo>
                    <a:pt x="576" y="726"/>
                  </a:lnTo>
                  <a:lnTo>
                    <a:pt x="589" y="695"/>
                  </a:lnTo>
                  <a:lnTo>
                    <a:pt x="601" y="662"/>
                  </a:lnTo>
                  <a:lnTo>
                    <a:pt x="609" y="628"/>
                  </a:lnTo>
                  <a:lnTo>
                    <a:pt x="609" y="628"/>
                  </a:lnTo>
                  <a:lnTo>
                    <a:pt x="614" y="588"/>
                  </a:lnTo>
                  <a:lnTo>
                    <a:pt x="617" y="542"/>
                  </a:lnTo>
                  <a:lnTo>
                    <a:pt x="622" y="484"/>
                  </a:lnTo>
                  <a:lnTo>
                    <a:pt x="622" y="484"/>
                  </a:lnTo>
                  <a:lnTo>
                    <a:pt x="622" y="474"/>
                  </a:lnTo>
                  <a:lnTo>
                    <a:pt x="627" y="448"/>
                  </a:lnTo>
                  <a:lnTo>
                    <a:pt x="632" y="432"/>
                  </a:lnTo>
                  <a:lnTo>
                    <a:pt x="637" y="412"/>
                  </a:lnTo>
                  <a:lnTo>
                    <a:pt x="645" y="393"/>
                  </a:lnTo>
                  <a:lnTo>
                    <a:pt x="654" y="373"/>
                  </a:lnTo>
                  <a:lnTo>
                    <a:pt x="666" y="352"/>
                  </a:lnTo>
                  <a:lnTo>
                    <a:pt x="682" y="333"/>
                  </a:lnTo>
                  <a:lnTo>
                    <a:pt x="700" y="315"/>
                  </a:lnTo>
                  <a:lnTo>
                    <a:pt x="710" y="307"/>
                  </a:lnTo>
                  <a:lnTo>
                    <a:pt x="721" y="299"/>
                  </a:lnTo>
                  <a:lnTo>
                    <a:pt x="732" y="292"/>
                  </a:lnTo>
                  <a:lnTo>
                    <a:pt x="745" y="286"/>
                  </a:lnTo>
                  <a:lnTo>
                    <a:pt x="760" y="281"/>
                  </a:lnTo>
                  <a:lnTo>
                    <a:pt x="774" y="276"/>
                  </a:lnTo>
                  <a:lnTo>
                    <a:pt x="789" y="273"/>
                  </a:lnTo>
                  <a:lnTo>
                    <a:pt x="807" y="271"/>
                  </a:lnTo>
                  <a:lnTo>
                    <a:pt x="825" y="271"/>
                  </a:lnTo>
                  <a:lnTo>
                    <a:pt x="844" y="271"/>
                  </a:lnTo>
                  <a:lnTo>
                    <a:pt x="844" y="271"/>
                  </a:lnTo>
                  <a:lnTo>
                    <a:pt x="857" y="269"/>
                  </a:lnTo>
                  <a:lnTo>
                    <a:pt x="872" y="268"/>
                  </a:lnTo>
                  <a:lnTo>
                    <a:pt x="885" y="265"/>
                  </a:lnTo>
                  <a:lnTo>
                    <a:pt x="896" y="260"/>
                  </a:lnTo>
                  <a:lnTo>
                    <a:pt x="909" y="255"/>
                  </a:lnTo>
                  <a:lnTo>
                    <a:pt x="921" y="248"/>
                  </a:lnTo>
                  <a:lnTo>
                    <a:pt x="930" y="240"/>
                  </a:lnTo>
                  <a:lnTo>
                    <a:pt x="940" y="230"/>
                  </a:lnTo>
                  <a:lnTo>
                    <a:pt x="948" y="221"/>
                  </a:lnTo>
                  <a:lnTo>
                    <a:pt x="956" y="211"/>
                  </a:lnTo>
                  <a:lnTo>
                    <a:pt x="963" y="200"/>
                  </a:lnTo>
                  <a:lnTo>
                    <a:pt x="969" y="188"/>
                  </a:lnTo>
                  <a:lnTo>
                    <a:pt x="974" y="175"/>
                  </a:lnTo>
                  <a:lnTo>
                    <a:pt x="977" y="162"/>
                  </a:lnTo>
                  <a:lnTo>
                    <a:pt x="979" y="149"/>
                  </a:lnTo>
                  <a:lnTo>
                    <a:pt x="979" y="135"/>
                  </a:lnTo>
                  <a:lnTo>
                    <a:pt x="979" y="135"/>
                  </a:lnTo>
                  <a:lnTo>
                    <a:pt x="979" y="122"/>
                  </a:lnTo>
                  <a:lnTo>
                    <a:pt x="977" y="109"/>
                  </a:lnTo>
                  <a:lnTo>
                    <a:pt x="974" y="96"/>
                  </a:lnTo>
                  <a:lnTo>
                    <a:pt x="969" y="83"/>
                  </a:lnTo>
                  <a:lnTo>
                    <a:pt x="963" y="71"/>
                  </a:lnTo>
                  <a:lnTo>
                    <a:pt x="956" y="60"/>
                  </a:lnTo>
                  <a:lnTo>
                    <a:pt x="948" y="49"/>
                  </a:lnTo>
                  <a:lnTo>
                    <a:pt x="940" y="39"/>
                  </a:lnTo>
                  <a:lnTo>
                    <a:pt x="930" y="31"/>
                  </a:lnTo>
                  <a:lnTo>
                    <a:pt x="921" y="23"/>
                  </a:lnTo>
                  <a:lnTo>
                    <a:pt x="909" y="16"/>
                  </a:lnTo>
                  <a:lnTo>
                    <a:pt x="896" y="10"/>
                  </a:lnTo>
                  <a:lnTo>
                    <a:pt x="885" y="6"/>
                  </a:lnTo>
                  <a:lnTo>
                    <a:pt x="872" y="3"/>
                  </a:lnTo>
                  <a:lnTo>
                    <a:pt x="857" y="0"/>
                  </a:lnTo>
                  <a:lnTo>
                    <a:pt x="844" y="0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cxnSp>
        <p:nvCxnSpPr>
          <p:cNvPr id="10" name="Straight Arrow Connector 13"/>
          <p:cNvCxnSpPr/>
          <p:nvPr/>
        </p:nvCxnSpPr>
        <p:spPr>
          <a:xfrm>
            <a:off x="1942148" y="2505111"/>
            <a:ext cx="0" cy="1232686"/>
          </a:xfrm>
          <a:prstGeom prst="straightConnector1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3"/>
          <p:cNvCxnSpPr>
            <a:cxnSpLocks/>
          </p:cNvCxnSpPr>
          <p:nvPr/>
        </p:nvCxnSpPr>
        <p:spPr>
          <a:xfrm flipH="1" flipV="1">
            <a:off x="4343332" y="2139702"/>
            <a:ext cx="12644" cy="941473"/>
          </a:xfrm>
          <a:prstGeom prst="straightConnector1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8"/>
          <p:cNvCxnSpPr/>
          <p:nvPr/>
        </p:nvCxnSpPr>
        <p:spPr>
          <a:xfrm>
            <a:off x="6469071" y="3273828"/>
            <a:ext cx="0" cy="463969"/>
          </a:xfrm>
          <a:prstGeom prst="straightConnector1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4"/>
          <p:cNvSpPr txBox="1"/>
          <p:nvPr/>
        </p:nvSpPr>
        <p:spPr>
          <a:xfrm>
            <a:off x="6469071" y="3517696"/>
            <a:ext cx="1884102" cy="291169"/>
          </a:xfrm>
          <a:prstGeom prst="rect">
            <a:avLst/>
          </a:prstGeom>
          <a:noFill/>
        </p:spPr>
        <p:txBody>
          <a:bodyPr wrap="none" lIns="144000" tIns="0" rIns="0" bIns="0" anchor="b" anchorCtr="0">
            <a:norm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cs typeface="+mn-ea"/>
                <a:sym typeface="+mn-lt"/>
              </a:rPr>
              <a:t>强化学习</a:t>
            </a:r>
          </a:p>
        </p:txBody>
      </p:sp>
      <p:sp>
        <p:nvSpPr>
          <p:cNvPr id="21" name="TextBox 46"/>
          <p:cNvSpPr txBox="1"/>
          <p:nvPr/>
        </p:nvSpPr>
        <p:spPr>
          <a:xfrm>
            <a:off x="2660814" y="1495045"/>
            <a:ext cx="3390323" cy="291169"/>
          </a:xfrm>
          <a:prstGeom prst="rect">
            <a:avLst/>
          </a:prstGeom>
          <a:noFill/>
        </p:spPr>
        <p:txBody>
          <a:bodyPr wrap="none" lIns="144000" tIns="0" rIns="0" bIns="0" anchor="b" anchorCtr="0">
            <a:norm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cs typeface="+mn-ea"/>
                <a:sym typeface="+mn-lt"/>
              </a:rPr>
              <a:t>添加“星期”变量，模拟强化学习</a:t>
            </a:r>
          </a:p>
        </p:txBody>
      </p:sp>
      <p:sp>
        <p:nvSpPr>
          <p:cNvPr id="19" name="TextBox 49"/>
          <p:cNvSpPr txBox="1"/>
          <p:nvPr/>
        </p:nvSpPr>
        <p:spPr>
          <a:xfrm>
            <a:off x="1944542" y="3517696"/>
            <a:ext cx="1884102" cy="291169"/>
          </a:xfrm>
          <a:prstGeom prst="rect">
            <a:avLst/>
          </a:prstGeom>
          <a:noFill/>
        </p:spPr>
        <p:txBody>
          <a:bodyPr wrap="none" lIns="144000" tIns="0" rIns="0" bIns="0" anchor="b" anchorCtr="0">
            <a:norm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cs typeface="+mn-ea"/>
                <a:sym typeface="+mn-lt"/>
              </a:rPr>
              <a:t>基础</a:t>
            </a:r>
            <a:r>
              <a:rPr lang="en-US" altLang="zh-CN" sz="1600" b="1" dirty="0">
                <a:solidFill>
                  <a:srgbClr val="0070C0"/>
                </a:solidFill>
                <a:cs typeface="+mn-ea"/>
                <a:sym typeface="+mn-lt"/>
              </a:rPr>
              <a:t>API</a:t>
            </a:r>
            <a:r>
              <a:rPr lang="zh-CN" altLang="en-US" sz="1600" b="1" dirty="0">
                <a:solidFill>
                  <a:srgbClr val="0070C0"/>
                </a:solidFill>
                <a:cs typeface="+mn-ea"/>
                <a:sym typeface="+mn-lt"/>
              </a:rPr>
              <a:t>调用</a:t>
            </a:r>
          </a:p>
        </p:txBody>
      </p:sp>
      <p:sp>
        <p:nvSpPr>
          <p:cNvPr id="30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3.4.2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模拟强化学习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2" name="任意多边形: 形状 31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: 形状 32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 txBox="1"/>
          <p:nvPr/>
        </p:nvSpPr>
        <p:spPr>
          <a:xfrm>
            <a:off x="611560" y="175643"/>
            <a:ext cx="3600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为什么需要添加“星期” 变量？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9" name="任意多边形: 形状 48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84093743-0953-6E59-B114-05C668C008AC}"/>
              </a:ext>
            </a:extLst>
          </p:cNvPr>
          <p:cNvSpPr txBox="1"/>
          <p:nvPr/>
        </p:nvSpPr>
        <p:spPr>
          <a:xfrm>
            <a:off x="279556" y="843558"/>
            <a:ext cx="41044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个人用户体验：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/>
              <a:t>学生</a:t>
            </a:r>
            <a:r>
              <a:rPr lang="en-US" altLang="zh-CN" sz="2000" dirty="0"/>
              <a:t>&amp;</a:t>
            </a:r>
            <a:r>
              <a:rPr lang="zh-CN" altLang="en-US" sz="2000" dirty="0"/>
              <a:t>老师：课程表（按照周为单位循环）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PC</a:t>
            </a:r>
            <a:r>
              <a:rPr lang="zh-CN" altLang="en-US" sz="2000" dirty="0"/>
              <a:t>软件使用情况与星期呈现较大的关联性</a:t>
            </a:r>
          </a:p>
          <a:p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箭头: 下 53">
            <a:extLst>
              <a:ext uri="{FF2B5EF4-FFF2-40B4-BE49-F238E27FC236}">
                <a16:creationId xmlns:a16="http://schemas.microsoft.com/office/drawing/2014/main" id="{E33FA7B0-22BF-2F6C-E33D-C5C34EA85FC6}"/>
              </a:ext>
            </a:extLst>
          </p:cNvPr>
          <p:cNvSpPr/>
          <p:nvPr/>
        </p:nvSpPr>
        <p:spPr>
          <a:xfrm>
            <a:off x="2056585" y="1563638"/>
            <a:ext cx="360040" cy="792088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C59BE21-F9E0-6214-03A0-9DC08ED8EF3D}"/>
              </a:ext>
            </a:extLst>
          </p:cNvPr>
          <p:cNvSpPr txBox="1"/>
          <p:nvPr/>
        </p:nvSpPr>
        <p:spPr>
          <a:xfrm>
            <a:off x="4636830" y="866180"/>
            <a:ext cx="4320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相关研究：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/>
              <a:t>员工在一周的不同工作日中，电脑使用模式存在显著差异，可能受到心理和行为因素的影响。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927ECC25-BE54-5C0E-9B1F-662DC6C2F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42" y="3169325"/>
            <a:ext cx="8712968" cy="123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F3BE6-C21B-935C-B508-9A93BE30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AB22FCC-5510-64D6-B488-AB94D4D55CE6}"/>
              </a:ext>
            </a:extLst>
          </p:cNvPr>
          <p:cNvSpPr txBox="1"/>
          <p:nvPr/>
        </p:nvSpPr>
        <p:spPr>
          <a:xfrm>
            <a:off x="611560" y="175643"/>
            <a:ext cx="3600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为什么需要纠错机制？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5B268D0-BBE1-6C7C-AB63-1FA3FCEA1035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F384723-8E2F-77FC-E7E2-A2EC6315057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B3E6252D-BC29-97B5-C996-4C84195BE04A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>
            <a:extLst>
              <a:ext uri="{FF2B5EF4-FFF2-40B4-BE49-F238E27FC236}">
                <a16:creationId xmlns:a16="http://schemas.microsoft.com/office/drawing/2014/main" id="{1335F2C4-3060-F1B7-CC43-044398263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936343-8084-720F-79C7-60931C8437DD}"/>
              </a:ext>
            </a:extLst>
          </p:cNvPr>
          <p:cNvSpPr txBox="1"/>
          <p:nvPr/>
        </p:nvSpPr>
        <p:spPr>
          <a:xfrm>
            <a:off x="1475656" y="1347614"/>
            <a:ext cx="63367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预测失败惩罚力度较高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维度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占用额外的内存资源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indent="-228600">
              <a:buAutoNum type="arabicPeriod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增加不必要且浪费时间、处理器的上下文切换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indent="-228600">
              <a:buAutoNum type="arabicPeriod"/>
            </a:pP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用户维度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不断启用用户不需要的软件可能反而降低用户的体验感</a:t>
            </a:r>
          </a:p>
        </p:txBody>
      </p:sp>
    </p:spTree>
    <p:extLst>
      <p:ext uri="{BB962C8B-B14F-4D97-AF65-F5344CB8AC3E}">
        <p14:creationId xmlns:p14="http://schemas.microsoft.com/office/powerpoint/2010/main" val="426946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178DE-7C5A-6FB8-9CAD-A39754CE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9112C4E3-B66B-8886-E729-904C5B407478}"/>
              </a:ext>
            </a:extLst>
          </p:cNvPr>
          <p:cNvSpPr txBox="1"/>
          <p:nvPr/>
        </p:nvSpPr>
        <p:spPr>
          <a:xfrm>
            <a:off x="656472" y="181467"/>
            <a:ext cx="3600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实现原理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1E5B936-7C95-570A-0C63-DB637C1DDAF2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38F307A7-E1FB-9B8C-7C0B-D994BD509593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61D81130-054A-E0EA-3BC0-B1A4EAD94BD1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>
            <a:extLst>
              <a:ext uri="{FF2B5EF4-FFF2-40B4-BE49-F238E27FC236}">
                <a16:creationId xmlns:a16="http://schemas.microsoft.com/office/drawing/2014/main" id="{30C56593-F64C-2710-B1EA-D8E368FC2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6720FB3-2825-D095-2D93-C3429F50C408}"/>
              </a:ext>
            </a:extLst>
          </p:cNvPr>
          <p:cNvSpPr/>
          <p:nvPr/>
        </p:nvSpPr>
        <p:spPr>
          <a:xfrm>
            <a:off x="2760736" y="3507639"/>
            <a:ext cx="3112517" cy="12961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Buffer</a:t>
            </a:r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prediction_buffer.csv</a:t>
            </a:r>
            <a:r>
              <a:rPr lang="zh-CN" altLang="en-US" dirty="0"/>
              <a:t>）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7596C4E-6F50-1FC4-32CB-3E0CC1AD5435}"/>
              </a:ext>
            </a:extLst>
          </p:cNvPr>
          <p:cNvSpPr/>
          <p:nvPr/>
        </p:nvSpPr>
        <p:spPr>
          <a:xfrm>
            <a:off x="459864" y="4021692"/>
            <a:ext cx="2073504" cy="21602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F08152-709D-D0BD-F220-FC609B97798B}"/>
              </a:ext>
            </a:extLst>
          </p:cNvPr>
          <p:cNvSpPr txBox="1"/>
          <p:nvPr/>
        </p:nvSpPr>
        <p:spPr>
          <a:xfrm>
            <a:off x="619783" y="3677576"/>
            <a:ext cx="1611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3EAE73-8ABE-CF98-1D01-FD1E5469AA39}"/>
              </a:ext>
            </a:extLst>
          </p:cNvPr>
          <p:cNvSpPr txBox="1"/>
          <p:nvPr/>
        </p:nvSpPr>
        <p:spPr>
          <a:xfrm>
            <a:off x="454658" y="4371950"/>
            <a:ext cx="1995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Prediction_results.csv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F1E8F8F-96F2-1BEB-F7B6-6C4C92FE3269}"/>
              </a:ext>
            </a:extLst>
          </p:cNvPr>
          <p:cNvSpPr/>
          <p:nvPr/>
        </p:nvSpPr>
        <p:spPr>
          <a:xfrm>
            <a:off x="7991872" y="3814961"/>
            <a:ext cx="1152128" cy="7920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</a:p>
        </p:txBody>
      </p:sp>
      <p:sp>
        <p:nvSpPr>
          <p:cNvPr id="10" name="箭头: 左 9">
            <a:extLst>
              <a:ext uri="{FF2B5EF4-FFF2-40B4-BE49-F238E27FC236}">
                <a16:creationId xmlns:a16="http://schemas.microsoft.com/office/drawing/2014/main" id="{E4C2D4DD-7BDC-89CA-A0F5-8851EF7B7B00}"/>
              </a:ext>
            </a:extLst>
          </p:cNvPr>
          <p:cNvSpPr/>
          <p:nvPr/>
        </p:nvSpPr>
        <p:spPr>
          <a:xfrm>
            <a:off x="6016826" y="3994981"/>
            <a:ext cx="1584176" cy="216024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31C54D-DDE9-8768-D36D-AD3989958081}"/>
              </a:ext>
            </a:extLst>
          </p:cNvPr>
          <p:cNvSpPr txBox="1"/>
          <p:nvPr/>
        </p:nvSpPr>
        <p:spPr>
          <a:xfrm>
            <a:off x="5824760" y="3744693"/>
            <a:ext cx="1995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6C3E58C3-3525-A9E3-AD38-ADA324138AC9}"/>
              </a:ext>
            </a:extLst>
          </p:cNvPr>
          <p:cNvSpPr/>
          <p:nvPr/>
        </p:nvSpPr>
        <p:spPr>
          <a:xfrm>
            <a:off x="6022032" y="4525748"/>
            <a:ext cx="1584176" cy="216024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2E28B5-78C8-CC33-59B4-279BBFF5DC0F}"/>
              </a:ext>
            </a:extLst>
          </p:cNvPr>
          <p:cNvSpPr txBox="1"/>
          <p:nvPr/>
        </p:nvSpPr>
        <p:spPr>
          <a:xfrm>
            <a:off x="5850035" y="4233450"/>
            <a:ext cx="1995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No/Rewrite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416CC70E-65C9-1DC5-D93C-F45473B428F7}"/>
              </a:ext>
            </a:extLst>
          </p:cNvPr>
          <p:cNvSpPr/>
          <p:nvPr/>
        </p:nvSpPr>
        <p:spPr>
          <a:xfrm>
            <a:off x="6101045" y="3492502"/>
            <a:ext cx="1512168" cy="21602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5A596B-579A-C255-CA06-8A9582285B47}"/>
              </a:ext>
            </a:extLst>
          </p:cNvPr>
          <p:cNvSpPr txBox="1"/>
          <p:nvPr/>
        </p:nvSpPr>
        <p:spPr>
          <a:xfrm>
            <a:off x="5761179" y="3223316"/>
            <a:ext cx="1995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询问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87064D-6BB4-6EBA-66C6-42973175DB6D}"/>
              </a:ext>
            </a:extLst>
          </p:cNvPr>
          <p:cNvSpPr/>
          <p:nvPr/>
        </p:nvSpPr>
        <p:spPr>
          <a:xfrm>
            <a:off x="3045520" y="798050"/>
            <a:ext cx="2620912" cy="14932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系统调用程序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execute.py</a:t>
            </a:r>
            <a:r>
              <a:rPr lang="zh-CN" altLang="en-US" dirty="0"/>
              <a:t>）</a:t>
            </a: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663640BA-FBFB-8462-508E-25307F7264F8}"/>
              </a:ext>
            </a:extLst>
          </p:cNvPr>
          <p:cNvSpPr/>
          <p:nvPr/>
        </p:nvSpPr>
        <p:spPr>
          <a:xfrm>
            <a:off x="4139952" y="2355727"/>
            <a:ext cx="432048" cy="10801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30CC2E-F9FF-5FD8-889C-596870C8A08F}"/>
              </a:ext>
            </a:extLst>
          </p:cNvPr>
          <p:cNvSpPr txBox="1"/>
          <p:nvPr/>
        </p:nvSpPr>
        <p:spPr>
          <a:xfrm>
            <a:off x="3995936" y="2931790"/>
            <a:ext cx="1995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221679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09542-6A21-E9B1-A018-39A28C54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E138B057-18D5-21F2-49FB-FC665F1E93F3}"/>
              </a:ext>
            </a:extLst>
          </p:cNvPr>
          <p:cNvSpPr txBox="1"/>
          <p:nvPr/>
        </p:nvSpPr>
        <p:spPr>
          <a:xfrm>
            <a:off x="611560" y="175643"/>
            <a:ext cx="3600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核心代码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D6C9DBC-62AA-D8D3-E581-07E9C81E541B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A9B8D632-E4EF-1324-BEC4-558BA475066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D98B3498-4336-4347-871A-3F417FA7DCE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>
            <a:extLst>
              <a:ext uri="{FF2B5EF4-FFF2-40B4-BE49-F238E27FC236}">
                <a16:creationId xmlns:a16="http://schemas.microsoft.com/office/drawing/2014/main" id="{2BCBB491-32B5-2F75-DF22-73317BA9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FA34F9-6E7C-E3F8-A00C-12CA23F1F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66" y="1197619"/>
            <a:ext cx="3413652" cy="30243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B3328E-F4F8-6BD3-674A-06109B20E8F5}"/>
              </a:ext>
            </a:extLst>
          </p:cNvPr>
          <p:cNvSpPr txBox="1"/>
          <p:nvPr/>
        </p:nvSpPr>
        <p:spPr>
          <a:xfrm>
            <a:off x="343907" y="737870"/>
            <a:ext cx="341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解析条目：生成星期、时间以及目标路径或网址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26E8E4-1BFB-5C83-22B3-75ED31A7F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742" y="1197619"/>
            <a:ext cx="3690411" cy="3600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5AED14-8A59-20E4-8AE7-3B914615E280}"/>
              </a:ext>
            </a:extLst>
          </p:cNvPr>
          <p:cNvSpPr txBox="1"/>
          <p:nvPr/>
        </p:nvSpPr>
        <p:spPr>
          <a:xfrm>
            <a:off x="4692742" y="737870"/>
            <a:ext cx="341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调用主循环</a:t>
            </a:r>
          </a:p>
        </p:txBody>
      </p:sp>
    </p:spTree>
    <p:extLst>
      <p:ext uri="{BB962C8B-B14F-4D97-AF65-F5344CB8AC3E}">
        <p14:creationId xmlns:p14="http://schemas.microsoft.com/office/powerpoint/2010/main" val="402085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0BB56-0E7D-E875-CFA5-833E22149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C038260C-1EE5-CE7E-069A-BD5992A90165}"/>
              </a:ext>
            </a:extLst>
          </p:cNvPr>
          <p:cNvSpPr/>
          <p:nvPr/>
        </p:nvSpPr>
        <p:spPr>
          <a:xfrm rot="18958199">
            <a:off x="2375606" y="1568477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2A044D9-1060-9B9E-6600-20E126AC5100}"/>
              </a:ext>
            </a:extLst>
          </p:cNvPr>
          <p:cNvSpPr/>
          <p:nvPr/>
        </p:nvSpPr>
        <p:spPr>
          <a:xfrm rot="18932100">
            <a:off x="1706211" y="1569125"/>
            <a:ext cx="1159449" cy="115944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91696D8E-DEEC-F661-AD3F-15C85561ADD9}"/>
              </a:ext>
            </a:extLst>
          </p:cNvPr>
          <p:cNvSpPr txBox="1"/>
          <p:nvPr/>
        </p:nvSpPr>
        <p:spPr>
          <a:xfrm>
            <a:off x="2555776" y="2154599"/>
            <a:ext cx="48956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实验结果</a:t>
            </a:r>
            <a:endParaRPr lang="en-GB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TextBox 49">
            <a:extLst>
              <a:ext uri="{FF2B5EF4-FFF2-40B4-BE49-F238E27FC236}">
                <a16:creationId xmlns:a16="http://schemas.microsoft.com/office/drawing/2014/main" id="{319CB78F-6A64-5D83-112B-C0291C2B31E9}"/>
              </a:ext>
            </a:extLst>
          </p:cNvPr>
          <p:cNvSpPr txBox="1"/>
          <p:nvPr/>
        </p:nvSpPr>
        <p:spPr>
          <a:xfrm>
            <a:off x="3707904" y="2903079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:a16="http://schemas.microsoft.com/office/drawing/2014/main" id="{486C7765-5226-7E6C-5005-A879B42C6F94}"/>
              </a:ext>
            </a:extLst>
          </p:cNvPr>
          <p:cNvSpPr txBox="1"/>
          <p:nvPr/>
        </p:nvSpPr>
        <p:spPr>
          <a:xfrm>
            <a:off x="3924851" y="108653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04</a:t>
            </a:r>
            <a:endParaRPr lang="en-GB" altLang="zh-CN" sz="8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 descr="中科大">
            <a:extLst>
              <a:ext uri="{FF2B5EF4-FFF2-40B4-BE49-F238E27FC236}">
                <a16:creationId xmlns:a16="http://schemas.microsoft.com/office/drawing/2014/main" id="{6464BC7C-D864-4F3B-85D3-6AE92427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9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4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8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340"/>
                                </p:stCondLst>
                                <p:childTnLst>
                                  <p:par>
                                    <p:cTn id="22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3" grpId="0"/>
          <p:bldP spid="54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14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8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340"/>
                                </p:stCondLst>
                                <p:childTnLst>
                                  <p:par>
                                    <p:cTn id="22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3" grpId="0"/>
          <p:bldP spid="54" grpId="0"/>
          <p:bldP spid="55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BB8A7-A917-9A30-7962-EFC5A1F6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F54D6F9-C4E1-206C-ED3C-DA7506DCBB64}"/>
              </a:ext>
            </a:extLst>
          </p:cNvPr>
          <p:cNvSpPr txBox="1"/>
          <p:nvPr/>
        </p:nvSpPr>
        <p:spPr>
          <a:xfrm>
            <a:off x="611560" y="175643"/>
            <a:ext cx="3168352" cy="30922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4.1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微调效果测试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DA713AC-D332-95AE-5F4A-5E8CBFFBF73C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D4FA5B4-D645-FAE9-85EE-4E9FB6A0E02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293B2BE-F8CE-8A4D-9FC0-B380CB458AC4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141C8D63-4B86-6A68-A426-6D7005D4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E63AE9-FBBA-532A-0103-7E3D27B2DF29}"/>
              </a:ext>
            </a:extLst>
          </p:cNvPr>
          <p:cNvSpPr txBox="1"/>
          <p:nvPr/>
        </p:nvSpPr>
        <p:spPr>
          <a:xfrm>
            <a:off x="482272" y="57467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训练过程中，使用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 board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工具监测损失函数的变化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4181B7-ECC6-C056-F738-67D79714EA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6" y="941491"/>
            <a:ext cx="7186784" cy="3053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C5234F-12DE-1181-B64F-0468D4030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" t="33854" r="52983" b="31372"/>
          <a:stretch>
            <a:fillRect/>
          </a:stretch>
        </p:blipFill>
        <p:spPr>
          <a:xfrm>
            <a:off x="626593" y="3921695"/>
            <a:ext cx="4145123" cy="94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0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/>
          <p:cNvSpPr/>
          <p:nvPr/>
        </p:nvSpPr>
        <p:spPr>
          <a:xfrm rot="18958199">
            <a:off x="2375606" y="1568477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1706211" y="1569125"/>
            <a:ext cx="1159449" cy="115944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TextBox 48"/>
          <p:cNvSpPr txBox="1"/>
          <p:nvPr/>
        </p:nvSpPr>
        <p:spPr>
          <a:xfrm>
            <a:off x="3321205" y="2146832"/>
            <a:ext cx="41764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Introduction</a:t>
            </a:r>
            <a:endParaRPr lang="en-GB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TextBox 49"/>
          <p:cNvSpPr txBox="1"/>
          <p:nvPr/>
        </p:nvSpPr>
        <p:spPr>
          <a:xfrm>
            <a:off x="3924851" y="2762047"/>
            <a:ext cx="27801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项目背景、意义及概述</a:t>
            </a:r>
          </a:p>
        </p:txBody>
      </p:sp>
      <p:sp>
        <p:nvSpPr>
          <p:cNvPr id="55" name="TextBox 48"/>
          <p:cNvSpPr txBox="1"/>
          <p:nvPr/>
        </p:nvSpPr>
        <p:spPr>
          <a:xfrm>
            <a:off x="3924851" y="108653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01</a:t>
            </a:r>
            <a:endParaRPr lang="en-GB" altLang="zh-CN" sz="8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 descr="中科大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62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360"/>
                                </p:stCondLst>
                                <p:childTnLst>
                                  <p:par>
                                    <p:cTn id="22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3" grpId="0"/>
          <p:bldP spid="54" grpId="0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62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360"/>
                                </p:stCondLst>
                                <p:childTnLst>
                                  <p:par>
                                    <p:cTn id="22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3" grpId="0"/>
          <p:bldP spid="54" grpId="0"/>
          <p:bldP spid="55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C70A9-8A40-51D2-D0DA-4C42ABDA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AE87C59D-B403-5E47-3855-62264DD82A3A}"/>
              </a:ext>
            </a:extLst>
          </p:cNvPr>
          <p:cNvSpPr txBox="1"/>
          <p:nvPr/>
        </p:nvSpPr>
        <p:spPr>
          <a:xfrm>
            <a:off x="611560" y="175643"/>
            <a:ext cx="3168352" cy="30922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4.2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实时调度测试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2766278-1ED9-24CF-41F4-47870A1A6BA1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324F9D0-32B1-54C3-77AD-5D83EFF11F47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62431F09-BBB2-BA72-257E-0A9F36970E17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03EBD14E-054F-F0E4-64CB-162FB0709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4ADF66-D75E-6D9A-9F28-56EDE4E354C7}"/>
              </a:ext>
            </a:extLst>
          </p:cNvPr>
          <p:cNvSpPr txBox="1"/>
          <p:nvPr/>
        </p:nvSpPr>
        <p:spPr>
          <a:xfrm>
            <a:off x="7109509" y="1730022"/>
            <a:ext cx="2005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隧道，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下用户操作序列发送给云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反馈发送回，并触发提前调用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实时调度">
            <a:hlinkClick r:id="" action="ppaction://media"/>
            <a:extLst>
              <a:ext uri="{FF2B5EF4-FFF2-40B4-BE49-F238E27FC236}">
                <a16:creationId xmlns:a16="http://schemas.microsoft.com/office/drawing/2014/main" id="{2CEF05C1-4F5A-F192-3443-700CFF39EF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2451" y="523602"/>
            <a:ext cx="6837058" cy="448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3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F42B8-6AFF-0683-4370-B131F43B5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52C1086-C997-A786-A254-0CCC43E7BE05}"/>
              </a:ext>
            </a:extLst>
          </p:cNvPr>
          <p:cNvSpPr txBox="1"/>
          <p:nvPr/>
        </p:nvSpPr>
        <p:spPr>
          <a:xfrm>
            <a:off x="611560" y="175643"/>
            <a:ext cx="3168352" cy="30922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4.3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模拟强化学习调度演示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D6B9C14-FDF6-FDE5-F8A5-2C21609A87BF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B550F95-B86B-F563-615E-71AE085DD87F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DA23355-EE5D-43A0-CE89-B2E3A1C5EF10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15D0FA59-5ABF-DD41-078C-8B69D5F7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A55331-E590-C35A-A6FB-D4CD72C0F2DD}"/>
              </a:ext>
            </a:extLst>
          </p:cNvPr>
          <p:cNvSpPr txBox="1"/>
          <p:nvPr/>
        </p:nvSpPr>
        <p:spPr>
          <a:xfrm>
            <a:off x="482272" y="57467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轮询 检查之前建立起的调度预测列表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74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7FD95-C337-CF3C-4150-C51011F27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12D65442-FDDC-4840-AFC7-8DD4A0EA1992}"/>
              </a:ext>
            </a:extLst>
          </p:cNvPr>
          <p:cNvSpPr/>
          <p:nvPr/>
        </p:nvSpPr>
        <p:spPr>
          <a:xfrm rot="18958199">
            <a:off x="2375606" y="1568477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61FD537F-B713-A40D-A688-0993FD731CA0}"/>
              </a:ext>
            </a:extLst>
          </p:cNvPr>
          <p:cNvSpPr/>
          <p:nvPr/>
        </p:nvSpPr>
        <p:spPr>
          <a:xfrm rot="18932100">
            <a:off x="1706211" y="1569125"/>
            <a:ext cx="1159449" cy="115944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BC951FE3-DA0F-CE02-EF00-8B7C983EFFC6}"/>
              </a:ext>
            </a:extLst>
          </p:cNvPr>
          <p:cNvSpPr txBox="1"/>
          <p:nvPr/>
        </p:nvSpPr>
        <p:spPr>
          <a:xfrm>
            <a:off x="2555776" y="2154599"/>
            <a:ext cx="48956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总结与展望</a:t>
            </a:r>
            <a:endParaRPr lang="en-GB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:a16="http://schemas.microsoft.com/office/drawing/2014/main" id="{87D99F02-D98E-5FD4-7DF3-5D04198A11EF}"/>
              </a:ext>
            </a:extLst>
          </p:cNvPr>
          <p:cNvSpPr txBox="1"/>
          <p:nvPr/>
        </p:nvSpPr>
        <p:spPr>
          <a:xfrm>
            <a:off x="3924851" y="108653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05</a:t>
            </a:r>
            <a:endParaRPr lang="en-GB" altLang="zh-CN" sz="8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 descr="中科大">
            <a:extLst>
              <a:ext uri="{FF2B5EF4-FFF2-40B4-BE49-F238E27FC236}">
                <a16:creationId xmlns:a16="http://schemas.microsoft.com/office/drawing/2014/main" id="{D2D7DCBC-5277-025D-3470-9287411C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3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3" grpId="0"/>
          <p:bldP spid="55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8AA1C-1B7C-DF8C-8A42-5A3353462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8001D1C7-9FF7-57F6-B9F5-894B2A69A3E8}"/>
              </a:ext>
            </a:extLst>
          </p:cNvPr>
          <p:cNvSpPr txBox="1"/>
          <p:nvPr/>
        </p:nvSpPr>
        <p:spPr>
          <a:xfrm>
            <a:off x="611560" y="175643"/>
            <a:ext cx="3600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5.1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6876F5A-800A-9114-9863-BF951946E2B6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C53F5486-9C77-43A0-02E6-2CB42B391AEA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F221A3E6-4F45-CA63-0E2E-42D9CF4A56A2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>
            <a:extLst>
              <a:ext uri="{FF2B5EF4-FFF2-40B4-BE49-F238E27FC236}">
                <a16:creationId xmlns:a16="http://schemas.microsoft.com/office/drawing/2014/main" id="{B45A7506-29D1-6BCA-FC4F-09F3AD62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79A0F25-EC70-C216-6923-73D719202A75}"/>
              </a:ext>
            </a:extLst>
          </p:cNvPr>
          <p:cNvSpPr txBox="1"/>
          <p:nvPr/>
        </p:nvSpPr>
        <p:spPr>
          <a:xfrm>
            <a:off x="337710" y="843558"/>
            <a:ext cx="57464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首个基于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用户行为预测系统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完整的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产品开发实践案例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验证了大模型在个人助手场景的应用价值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优化空间：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预测准确率有待提高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引入更多评价指标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更多用户、更多数据（泛化）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数据分析方法有待改进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尝试本地模型长期运行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强化学习模块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46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64607-1C94-3161-BB18-CA3BDCCEC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A1D2FF35-9D97-A074-24AC-388F2E2BEEE9}"/>
              </a:ext>
            </a:extLst>
          </p:cNvPr>
          <p:cNvSpPr txBox="1"/>
          <p:nvPr/>
        </p:nvSpPr>
        <p:spPr>
          <a:xfrm>
            <a:off x="611560" y="175643"/>
            <a:ext cx="3600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5.2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展望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9003CAB-A93A-D415-F8D9-02217564A65D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78E25B9-E333-4411-E81B-BBDD9DF9F525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12B6674E-BF4A-93C1-DD7C-ACFEF0C7E546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>
            <a:extLst>
              <a:ext uri="{FF2B5EF4-FFF2-40B4-BE49-F238E27FC236}">
                <a16:creationId xmlns:a16="http://schemas.microsoft.com/office/drawing/2014/main" id="{1596A194-220B-0FFE-8EFE-76BCAC291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06ED17-3402-72B3-4EC6-A4E68D55F46C}"/>
              </a:ext>
            </a:extLst>
          </p:cNvPr>
          <p:cNvSpPr txBox="1"/>
          <p:nvPr/>
        </p:nvSpPr>
        <p:spPr>
          <a:xfrm>
            <a:off x="1043608" y="517452"/>
            <a:ext cx="633670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预测方法对比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有监督学习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强化学习更可以解决幻觉问题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   在模型并不包含或者知道答案的情况下，有监督训练仍然会促使模型给出答案。而使用强化学习方法，则可以通过定制奖励函数，将正确答案赋予非常高的分数，放弃回答的答案赋予中低分数，不正确的答案赋予非常高的负分，使得模型学会依赖内部知识选择放弃回答，从而在一定程度上缓解模型幻觉问题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2.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强化学习可以更好地解决多轮对话奖励累积问题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多轮对话能力是大语言模型重要的基础能力之一，多轮对话是否达成最终目标，需要考虑多次交互过程的整体情况，因此很难使用有监督学习方法构建。而使用强化学习方法，可以通过构建奖励函数，根据整个对话的背景以及连贯性对当前模型输出的优劣进行判断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A9271-A87B-DA08-88AC-06F5F067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9C3783D0-5214-DFF6-4454-744D1D989AA7}"/>
              </a:ext>
            </a:extLst>
          </p:cNvPr>
          <p:cNvSpPr txBox="1"/>
          <p:nvPr/>
        </p:nvSpPr>
        <p:spPr>
          <a:xfrm>
            <a:off x="611560" y="175643"/>
            <a:ext cx="3600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模拟强化学习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F14BC4D-F8BC-4447-DCC1-E373A4F49948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AE6AD4D-E316-792B-BDEA-B65C90FDC98F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BE652C5-19CB-0CBA-2D63-631AA5F19A89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>
            <a:extLst>
              <a:ext uri="{FF2B5EF4-FFF2-40B4-BE49-F238E27FC236}">
                <a16:creationId xmlns:a16="http://schemas.microsoft.com/office/drawing/2014/main" id="{C4AC8DD4-352A-6F6E-AB94-8EC3545B3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9B2180-3AC1-1615-6EC2-4201BAA263EF}"/>
              </a:ext>
            </a:extLst>
          </p:cNvPr>
          <p:cNvSpPr txBox="1"/>
          <p:nvPr/>
        </p:nvSpPr>
        <p:spPr>
          <a:xfrm>
            <a:off x="971600" y="987574"/>
            <a:ext cx="26642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用户与预测系统交互的过程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</a:p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用户选择开启预测应用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</a:p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用户选择关闭预测应用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5DFE65-9849-1A14-DEF6-0F3D33476C06}"/>
              </a:ext>
            </a:extLst>
          </p:cNvPr>
          <p:cNvSpPr txBox="1"/>
          <p:nvPr/>
        </p:nvSpPr>
        <p:spPr>
          <a:xfrm>
            <a:off x="5436096" y="987574"/>
            <a:ext cx="3384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对模型提问的过程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对正确的回答赋予高分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对错误的回答赋予低分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箭头: 左右 5">
            <a:extLst>
              <a:ext uri="{FF2B5EF4-FFF2-40B4-BE49-F238E27FC236}">
                <a16:creationId xmlns:a16="http://schemas.microsoft.com/office/drawing/2014/main" id="{622EDA24-7950-5304-EED6-1B3CFE9D74B1}"/>
              </a:ext>
            </a:extLst>
          </p:cNvPr>
          <p:cNvSpPr/>
          <p:nvPr/>
        </p:nvSpPr>
        <p:spPr>
          <a:xfrm>
            <a:off x="3943844" y="1059582"/>
            <a:ext cx="1060204" cy="3794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左右 6">
            <a:extLst>
              <a:ext uri="{FF2B5EF4-FFF2-40B4-BE49-F238E27FC236}">
                <a16:creationId xmlns:a16="http://schemas.microsoft.com/office/drawing/2014/main" id="{71CB40B8-F41D-EC53-76C5-D8E906BDFBAA}"/>
              </a:ext>
            </a:extLst>
          </p:cNvPr>
          <p:cNvSpPr/>
          <p:nvPr/>
        </p:nvSpPr>
        <p:spPr>
          <a:xfrm>
            <a:off x="3943844" y="1707654"/>
            <a:ext cx="1060204" cy="3794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左右 7">
            <a:extLst>
              <a:ext uri="{FF2B5EF4-FFF2-40B4-BE49-F238E27FC236}">
                <a16:creationId xmlns:a16="http://schemas.microsoft.com/office/drawing/2014/main" id="{CB750620-9D5A-8B2F-23D7-8E41AC650331}"/>
              </a:ext>
            </a:extLst>
          </p:cNvPr>
          <p:cNvSpPr/>
          <p:nvPr/>
        </p:nvSpPr>
        <p:spPr>
          <a:xfrm>
            <a:off x="3943844" y="2382011"/>
            <a:ext cx="1060204" cy="37947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D220DF-AB74-DE19-D9BF-F089DD932636}"/>
              </a:ext>
            </a:extLst>
          </p:cNvPr>
          <p:cNvSpPr txBox="1"/>
          <p:nvPr/>
        </p:nvSpPr>
        <p:spPr>
          <a:xfrm>
            <a:off x="1161578" y="3295898"/>
            <a:ext cx="66247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改进空间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二等级赋分：不能对预测的准确性进行精细化衡量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用户需要手动指定“分数”，自动化相对较低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020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 rot="18932100">
            <a:off x="4295187" y="-1327319"/>
            <a:ext cx="3788479" cy="378847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/>
          <p:cNvSpPr/>
          <p:nvPr/>
        </p:nvSpPr>
        <p:spPr>
          <a:xfrm rot="18958199">
            <a:off x="6061559" y="2379146"/>
            <a:ext cx="4023072" cy="363366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rot="18958199">
            <a:off x="-1669274" y="3516859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rot="18958199">
            <a:off x="9865521" y="1826040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Lindsey Ray - Better Off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6176" y="-2180193"/>
            <a:ext cx="609600" cy="609600"/>
          </a:xfrm>
          <a:prstGeom prst="rect">
            <a:avLst/>
          </a:prstGeom>
        </p:spPr>
      </p:pic>
      <p:sp>
        <p:nvSpPr>
          <p:cNvPr id="21" name="任意多边形: 形状 20"/>
          <p:cNvSpPr/>
          <p:nvPr/>
        </p:nvSpPr>
        <p:spPr>
          <a:xfrm rot="18958199">
            <a:off x="619601" y="3516860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rot="18958199">
            <a:off x="1931527" y="4404696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835" y="120650"/>
            <a:ext cx="594360" cy="5943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7989" y="1385403"/>
            <a:ext cx="47525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Q&amp;A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6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3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14" grpId="0" bldLvl="0" animBg="1"/>
          <p:bldP spid="16" grpId="0" bldLvl="0" animBg="1"/>
          <p:bldP spid="17" grpId="0" bldLvl="0" animBg="1"/>
          <p:bldP spid="19" grpId="0" bldLvl="0" animBg="1"/>
          <p:bldP spid="21" grpId="0" bldLvl="0" animBg="1"/>
          <p:bldP spid="22" grpId="0" bldLvl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3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14" grpId="0" bldLvl="0" animBg="1"/>
          <p:bldP spid="16" grpId="0" bldLvl="0" animBg="1"/>
          <p:bldP spid="17" grpId="0" bldLvl="0" animBg="1"/>
          <p:bldP spid="19" grpId="0" bldLvl="0" animBg="1"/>
          <p:bldP spid="21" grpId="0" bldLvl="0" animBg="1"/>
          <p:bldP spid="22" grpId="0" bldLvl="0" animBg="1"/>
          <p:bldP spid="3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 rot="18932100">
            <a:off x="4405952" y="-1476409"/>
            <a:ext cx="3788479" cy="378847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/>
          <p:cNvSpPr/>
          <p:nvPr/>
        </p:nvSpPr>
        <p:spPr>
          <a:xfrm rot="18958199">
            <a:off x="6421598" y="2334858"/>
            <a:ext cx="4023072" cy="363366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rot="18958199">
            <a:off x="-1669274" y="3516859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rot="18958199">
            <a:off x="9865521" y="1826040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Lindsey Ray - Better Off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6176" y="-2180193"/>
            <a:ext cx="609600" cy="609600"/>
          </a:xfrm>
          <a:prstGeom prst="rect">
            <a:avLst/>
          </a:prstGeom>
        </p:spPr>
      </p:pic>
      <p:sp>
        <p:nvSpPr>
          <p:cNvPr id="21" name="任意多边形: 形状 20"/>
          <p:cNvSpPr/>
          <p:nvPr/>
        </p:nvSpPr>
        <p:spPr>
          <a:xfrm rot="18958199">
            <a:off x="619601" y="3516860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rot="18958199">
            <a:off x="1931527" y="4404696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835" y="120650"/>
            <a:ext cx="594360" cy="5943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7638" y="991811"/>
            <a:ext cx="81588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Thank you for your time!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MEM</a:t>
            </a:r>
            <a:r>
              <a:rPr lang="en-US" altLang="zh-CN" sz="3600" b="1" spc="300" dirty="0" err="1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Organize</a:t>
            </a:r>
            <a:r>
              <a:rPr lang="en-US" altLang="zh-CN" sz="3600" b="1" spc="300" dirty="0">
                <a:solidFill>
                  <a:schemeClr val="accent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 in a smart way</a:t>
            </a:r>
            <a:endParaRPr lang="zh-CN" altLang="en-US" sz="3600" b="1" spc="300" dirty="0">
              <a:solidFill>
                <a:schemeClr val="accent1"/>
              </a:solidFill>
              <a:latin typeface="ADLaM Display" panose="02010000000000000000" pitchFamily="2" charset="0"/>
              <a:cs typeface="ADLaM Display" panose="02010000000000000000" pitchFamily="2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84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3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14" grpId="0" bldLvl="0" animBg="1"/>
          <p:bldP spid="16" grpId="0" bldLvl="0" animBg="1"/>
          <p:bldP spid="17" grpId="0" bldLvl="0" animBg="1"/>
          <p:bldP spid="19" grpId="0" bldLvl="0" animBg="1"/>
          <p:bldP spid="21" grpId="0" bldLvl="0" animBg="1"/>
          <p:bldP spid="22" grpId="0" bldLvl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3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14" grpId="0" bldLvl="0" animBg="1"/>
          <p:bldP spid="16" grpId="0" bldLvl="0" animBg="1"/>
          <p:bldP spid="17" grpId="0" bldLvl="0" animBg="1"/>
          <p:bldP spid="19" grpId="0" bldLvl="0" animBg="1"/>
          <p:bldP spid="21" grpId="0" bldLvl="0" animBg="1"/>
          <p:bldP spid="22" grpId="0" bldLvl="0" animBg="1"/>
          <p:bldP spid="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272" y="188038"/>
            <a:ext cx="711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1.1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项目背景：智能化管理软件的需求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&amp;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模型原生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OS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的趋势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8" name="任意多边形: 形状 47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23850" y="821055"/>
            <a:ext cx="8136582" cy="25272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1.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以往研究大多只针对移动端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代表产品：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Google Now,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Apple Siri / iOS Proactive Suggestions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与传统机器学习方法相比，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LLM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具有以下优势：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强大的上下文理解和序列推理能力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更适合处理多模态、序列化的用户行为数据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输入输出可以次啊用自然语言，便于理解和调试预测结果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7222" y="2849531"/>
            <a:ext cx="7843169" cy="10183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为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PC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端智能化管理软件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提供了可能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尽管有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AI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与操作系统融合的尝试，暂时还没有内存管理优化的相关工作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272" y="188038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项目概述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8" name="任意多边形: 形状 47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9705" y="556260"/>
            <a:ext cx="3957955" cy="1362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536" y="801588"/>
            <a:ext cx="81369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MEMO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尝试构建模型原生操作系统，利用大语言模型深度理解用户行为模式，实现智能化内存管理优化。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项目核心架构包含四个关键模块：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数据采集与处理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模块负责实时收集用户操作数据，进行清洗标注形成训练集；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模型微调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模块基于预训练大语言模型进行领域适配，使其具备用户行为序列预测能力；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调度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整合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模块实时分析当前操作上下文，预测并触发相关应用程序或网页的提前加载，同时评估预测准确性。为了提高正确率以及用户体验，我们尝试了以星期为周期进行预测，并添加了人为纠错功能。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系统通过持续学习用户的文件操作、应用使用和网页浏览行为，预测用户下一步可能的操作需求，主动进行资源预加载。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FD331-111B-871C-26BB-9575309BF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A1F514EA-BE00-CBC0-892C-0392BC847797}"/>
              </a:ext>
            </a:extLst>
          </p:cNvPr>
          <p:cNvSpPr/>
          <p:nvPr/>
        </p:nvSpPr>
        <p:spPr>
          <a:xfrm rot="18958199">
            <a:off x="2375606" y="1568477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48FDDA02-D16D-3CC6-CFEE-931CB68CE49F}"/>
              </a:ext>
            </a:extLst>
          </p:cNvPr>
          <p:cNvSpPr/>
          <p:nvPr/>
        </p:nvSpPr>
        <p:spPr>
          <a:xfrm rot="18932100">
            <a:off x="1706211" y="1569125"/>
            <a:ext cx="1159449" cy="115944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E5420EFC-A9A1-3A57-B8B5-074E36844583}"/>
              </a:ext>
            </a:extLst>
          </p:cNvPr>
          <p:cNvSpPr txBox="1"/>
          <p:nvPr/>
        </p:nvSpPr>
        <p:spPr>
          <a:xfrm>
            <a:off x="3590436" y="2210308"/>
            <a:ext cx="489562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整体架构与技术路线</a:t>
            </a:r>
          </a:p>
          <a:p>
            <a:pPr algn="ctr"/>
            <a:endParaRPr lang="en-GB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TextBox 49">
            <a:extLst>
              <a:ext uri="{FF2B5EF4-FFF2-40B4-BE49-F238E27FC236}">
                <a16:creationId xmlns:a16="http://schemas.microsoft.com/office/drawing/2014/main" id="{5791F203-BACD-92B2-15AA-3635563374E8}"/>
              </a:ext>
            </a:extLst>
          </p:cNvPr>
          <p:cNvSpPr txBox="1"/>
          <p:nvPr/>
        </p:nvSpPr>
        <p:spPr>
          <a:xfrm>
            <a:off x="3707904" y="2903079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:a16="http://schemas.microsoft.com/office/drawing/2014/main" id="{B603FEF8-B7BE-6B80-A876-4EAA6033EF12}"/>
              </a:ext>
            </a:extLst>
          </p:cNvPr>
          <p:cNvSpPr txBox="1"/>
          <p:nvPr/>
        </p:nvSpPr>
        <p:spPr>
          <a:xfrm>
            <a:off x="3924851" y="108653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02</a:t>
            </a:r>
            <a:endParaRPr lang="en-GB" altLang="zh-CN" sz="8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 descr="中科大">
            <a:extLst>
              <a:ext uri="{FF2B5EF4-FFF2-40B4-BE49-F238E27FC236}">
                <a16:creationId xmlns:a16="http://schemas.microsoft.com/office/drawing/2014/main" id="{F6C0E476-4BEC-E0C2-9EAE-221905F62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8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660"/>
                                </p:stCondLst>
                                <p:childTnLst>
                                  <p:par>
                                    <p:cTn id="22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3" grpId="0"/>
          <p:bldP spid="54" grpId="0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8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660"/>
                                </p:stCondLst>
                                <p:childTnLst>
                                  <p:par>
                                    <p:cTn id="22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3" grpId="0"/>
          <p:bldP spid="54" grpId="0"/>
          <p:bldP spid="5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C7AA9-29DD-1028-201A-7A4606286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8EB2CBC7-265E-C9F9-6EBA-2E09209BF84B}"/>
              </a:ext>
            </a:extLst>
          </p:cNvPr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2.1 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整体架构</a:t>
            </a:r>
            <a:endParaRPr lang="en-GB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FFC8E4C-6245-BA1A-62EA-D365A8E741BB}"/>
              </a:ext>
            </a:extLst>
          </p:cNvPr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28CB8D0C-6BC9-5C6F-0BFD-195C430B1194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D92E7E56-13BC-C363-DFED-3FE2486ECF2D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B0408AE3-C8E5-69DC-BC0A-5E7B60DF0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0BDDEF6-C975-7A7F-BD1C-6641AF5F1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" y="592206"/>
            <a:ext cx="7446430" cy="445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2.2 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主要技术路线</a:t>
            </a:r>
            <a:endParaRPr lang="en-GB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7" name="任意多边形: 形状 36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0C92BAD8-FB80-48A7-D373-3D826DFF9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2800" r="20161"/>
          <a:stretch>
            <a:fillRect/>
          </a:stretch>
        </p:blipFill>
        <p:spPr>
          <a:xfrm>
            <a:off x="251520" y="575314"/>
            <a:ext cx="8367777" cy="4217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3BA48-CE5E-B406-9883-A4B6E69BA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5F645023-0BBB-23BB-A1C4-A7312A745B66}"/>
              </a:ext>
            </a:extLst>
          </p:cNvPr>
          <p:cNvSpPr/>
          <p:nvPr/>
        </p:nvSpPr>
        <p:spPr>
          <a:xfrm rot="18958199">
            <a:off x="2375606" y="1568477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F475AD5-9B16-DCE9-0F06-495D05B4641E}"/>
              </a:ext>
            </a:extLst>
          </p:cNvPr>
          <p:cNvSpPr/>
          <p:nvPr/>
        </p:nvSpPr>
        <p:spPr>
          <a:xfrm rot="18932100">
            <a:off x="1706211" y="1569125"/>
            <a:ext cx="1159449" cy="115944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6B1D69D6-0A51-A685-B795-30BA307DBD96}"/>
              </a:ext>
            </a:extLst>
          </p:cNvPr>
          <p:cNvSpPr txBox="1"/>
          <p:nvPr/>
        </p:nvSpPr>
        <p:spPr>
          <a:xfrm>
            <a:off x="2988613" y="2174142"/>
            <a:ext cx="48956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关键技术细节</a:t>
            </a:r>
            <a:endParaRPr lang="en-GB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:a16="http://schemas.microsoft.com/office/drawing/2014/main" id="{2E7FC08A-B372-B9A6-ADDC-94D3880472CE}"/>
              </a:ext>
            </a:extLst>
          </p:cNvPr>
          <p:cNvSpPr txBox="1"/>
          <p:nvPr/>
        </p:nvSpPr>
        <p:spPr>
          <a:xfrm>
            <a:off x="3924851" y="108653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03</a:t>
            </a:r>
            <a:endParaRPr lang="en-GB" altLang="zh-CN" sz="8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 descr="中科大">
            <a:extLst>
              <a:ext uri="{FF2B5EF4-FFF2-40B4-BE49-F238E27FC236}">
                <a16:creationId xmlns:a16="http://schemas.microsoft.com/office/drawing/2014/main" id="{196BCFA7-BB52-E400-6154-38FAD75C9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0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60"/>
                                </p:stCondLst>
                                <p:childTnLst>
                                  <p:par>
                                    <p:cTn id="1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3" grpId="0"/>
          <p:bldP spid="5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60"/>
                                </p:stCondLst>
                                <p:childTnLst>
                                  <p:par>
                                    <p:cTn id="18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3" grpId="0"/>
          <p:bldP spid="55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0C0"/>
      </a:accent1>
      <a:accent2>
        <a:srgbClr val="7F7F7F"/>
      </a:accent2>
      <a:accent3>
        <a:srgbClr val="0070C0"/>
      </a:accent3>
      <a:accent4>
        <a:srgbClr val="7F7F7F"/>
      </a:accent4>
      <a:accent5>
        <a:srgbClr val="0070C0"/>
      </a:accent5>
      <a:accent6>
        <a:srgbClr val="7F7F7F"/>
      </a:accent6>
      <a:hlink>
        <a:srgbClr val="0070C0"/>
      </a:hlink>
      <a:folHlink>
        <a:srgbClr val="7F7F7F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1970</Words>
  <Application>Microsoft Office PowerPoint</Application>
  <PresentationFormat>全屏显示(16:9)</PresentationFormat>
  <Paragraphs>496</Paragraphs>
  <Slides>37</Slides>
  <Notes>30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等线</vt:lpstr>
      <vt:lpstr>仿宋</vt:lpstr>
      <vt:lpstr>黑体</vt:lpstr>
      <vt:lpstr>微软雅黑</vt:lpstr>
      <vt:lpstr>ADLaM Display</vt:lpstr>
      <vt:lpstr>Arial</vt:lpstr>
      <vt:lpstr>Calibri</vt:lpstr>
      <vt:lpstr>Cambria Math</vt:lpstr>
      <vt:lpstr>Javanese Text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lastModifiedBy>宛扬 于</cp:lastModifiedBy>
  <cp:revision>253</cp:revision>
  <dcterms:created xsi:type="dcterms:W3CDTF">2015-12-11T17:46:00Z</dcterms:created>
  <dcterms:modified xsi:type="dcterms:W3CDTF">2025-07-01T16:04:09Z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